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5"/>
  </p:notesMasterIdLst>
  <p:sldIdLst>
    <p:sldId id="256" r:id="rId2"/>
    <p:sldId id="257" r:id="rId3"/>
    <p:sldId id="266" r:id="rId4"/>
    <p:sldId id="267" r:id="rId5"/>
    <p:sldId id="268" r:id="rId6"/>
    <p:sldId id="269" r:id="rId7"/>
    <p:sldId id="270" r:id="rId8"/>
    <p:sldId id="271" r:id="rId9"/>
    <p:sldId id="272" r:id="rId10"/>
    <p:sldId id="273" r:id="rId11"/>
    <p:sldId id="274" r:id="rId12"/>
    <p:sldId id="275" r:id="rId13"/>
    <p:sldId id="276" r:id="rId14"/>
    <p:sldId id="277" r:id="rId15"/>
    <p:sldId id="280" r:id="rId16"/>
    <p:sldId id="278" r:id="rId17"/>
    <p:sldId id="281" r:id="rId18"/>
    <p:sldId id="279" r:id="rId19"/>
    <p:sldId id="282" r:id="rId20"/>
    <p:sldId id="284" r:id="rId21"/>
    <p:sldId id="285" r:id="rId22"/>
    <p:sldId id="286" r:id="rId23"/>
    <p:sldId id="265" r:id="rId24"/>
  </p:sldIdLst>
  <p:sldSz cx="18288000" cy="10287000"/>
  <p:notesSz cx="6858000" cy="9144000"/>
  <p:embeddedFontLst>
    <p:embeddedFont>
      <p:font typeface="Oswald" pitchFamily="2" charset="0"/>
      <p:regular r:id="rId26"/>
      <p:bold r:id="rId27"/>
    </p:embeddedFont>
    <p:embeddedFont>
      <p:font typeface="Oswald Bold" pitchFamily="2" charset="0"/>
      <p:regular r:id="rId28"/>
      <p:bold r:id="rId2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9B680"/>
    <a:srgbClr val="F1682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98A2D80-B929-44DD-9A28-A0A42FAEC748}" v="582" dt="2024-05-22T03:43:24.43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autoAdjust="0"/>
    <p:restoredTop sz="82286" autoAdjust="0"/>
  </p:normalViewPr>
  <p:slideViewPr>
    <p:cSldViewPr>
      <p:cViewPr varScale="1">
        <p:scale>
          <a:sx n="54" d="100"/>
          <a:sy n="54" d="100"/>
        </p:scale>
        <p:origin x="82" y="5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 Type="http://schemas.openxmlformats.org/officeDocument/2006/relationships/slide" Target="slides/slide2.xml"/><Relationship Id="rId21" Type="http://schemas.openxmlformats.org/officeDocument/2006/relationships/slide" Target="slides/slide20.xml"/><Relationship Id="rId34"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presProps" Target="presProps.xml"/><Relationship Id="rId35" Type="http://schemas.microsoft.com/office/2015/10/relationships/revisionInfo" Target="revisionInfo.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uyHoangIT" userId="148b8596-a01b-4053-9bae-27a02a304ae3" providerId="ADAL" clId="{698A2D80-B929-44DD-9A28-A0A42FAEC748}"/>
    <pc:docChg chg="undo redo custSel addSld delSld modSld">
      <pc:chgData name="HuyHoangIT" userId="148b8596-a01b-4053-9bae-27a02a304ae3" providerId="ADAL" clId="{698A2D80-B929-44DD-9A28-A0A42FAEC748}" dt="2024-05-22T03:43:24.437" v="16228"/>
      <pc:docMkLst>
        <pc:docMk/>
      </pc:docMkLst>
      <pc:sldChg chg="addSp delSp modSp mod modTransition modAnim modNotesTx">
        <pc:chgData name="HuyHoangIT" userId="148b8596-a01b-4053-9bae-27a02a304ae3" providerId="ADAL" clId="{698A2D80-B929-44DD-9A28-A0A42FAEC748}" dt="2024-05-22T03:36:48.593" v="16157"/>
        <pc:sldMkLst>
          <pc:docMk/>
          <pc:sldMk cId="0" sldId="256"/>
        </pc:sldMkLst>
        <pc:spChg chg="mod modCrop">
          <ac:chgData name="HuyHoangIT" userId="148b8596-a01b-4053-9bae-27a02a304ae3" providerId="ADAL" clId="{698A2D80-B929-44DD-9A28-A0A42FAEC748}" dt="2024-05-22T02:13:36.121" v="5635" actId="732"/>
          <ac:spMkLst>
            <pc:docMk/>
            <pc:sldMk cId="0" sldId="256"/>
            <ac:spMk id="4" creationId="{00000000-0000-0000-0000-000000000000}"/>
          </ac:spMkLst>
        </pc:spChg>
        <pc:spChg chg="mod">
          <ac:chgData name="HuyHoangIT" userId="148b8596-a01b-4053-9bae-27a02a304ae3" providerId="ADAL" clId="{698A2D80-B929-44DD-9A28-A0A42FAEC748}" dt="2024-05-21T03:02:45.262" v="169" actId="1037"/>
          <ac:spMkLst>
            <pc:docMk/>
            <pc:sldMk cId="0" sldId="256"/>
            <ac:spMk id="19" creationId="{00000000-0000-0000-0000-000000000000}"/>
          </ac:spMkLst>
        </pc:spChg>
        <pc:spChg chg="mod">
          <ac:chgData name="HuyHoangIT" userId="148b8596-a01b-4053-9bae-27a02a304ae3" providerId="ADAL" clId="{698A2D80-B929-44DD-9A28-A0A42FAEC748}" dt="2024-05-21T03:02:45.262" v="169" actId="1037"/>
          <ac:spMkLst>
            <pc:docMk/>
            <pc:sldMk cId="0" sldId="256"/>
            <ac:spMk id="20" creationId="{00000000-0000-0000-0000-000000000000}"/>
          </ac:spMkLst>
        </pc:spChg>
        <pc:spChg chg="mod">
          <ac:chgData name="HuyHoangIT" userId="148b8596-a01b-4053-9bae-27a02a304ae3" providerId="ADAL" clId="{698A2D80-B929-44DD-9A28-A0A42FAEC748}" dt="2024-05-21T08:21:26.205" v="934" actId="14100"/>
          <ac:spMkLst>
            <pc:docMk/>
            <pc:sldMk cId="0" sldId="256"/>
            <ac:spMk id="21" creationId="{00000000-0000-0000-0000-000000000000}"/>
          </ac:spMkLst>
        </pc:spChg>
        <pc:spChg chg="mod">
          <ac:chgData name="HuyHoangIT" userId="148b8596-a01b-4053-9bae-27a02a304ae3" providerId="ADAL" clId="{698A2D80-B929-44DD-9A28-A0A42FAEC748}" dt="2024-05-21T03:40:36.194" v="931" actId="2711"/>
          <ac:spMkLst>
            <pc:docMk/>
            <pc:sldMk cId="0" sldId="256"/>
            <ac:spMk id="22" creationId="{00000000-0000-0000-0000-000000000000}"/>
          </ac:spMkLst>
        </pc:spChg>
        <pc:spChg chg="add del">
          <ac:chgData name="HuyHoangIT" userId="148b8596-a01b-4053-9bae-27a02a304ae3" providerId="ADAL" clId="{698A2D80-B929-44DD-9A28-A0A42FAEC748}" dt="2024-05-21T03:05:06.541" v="173" actId="11529"/>
          <ac:spMkLst>
            <pc:docMk/>
            <pc:sldMk cId="0" sldId="256"/>
            <ac:spMk id="24" creationId="{C09B9ACE-2030-B936-1E6D-DEF0BBA36B02}"/>
          </ac:spMkLst>
        </pc:spChg>
        <pc:spChg chg="add mod">
          <ac:chgData name="HuyHoangIT" userId="148b8596-a01b-4053-9bae-27a02a304ae3" providerId="ADAL" clId="{698A2D80-B929-44DD-9A28-A0A42FAEC748}" dt="2024-05-21T03:13:17.923" v="338" actId="14100"/>
          <ac:spMkLst>
            <pc:docMk/>
            <pc:sldMk cId="0" sldId="256"/>
            <ac:spMk id="25" creationId="{CE75808A-993A-012F-20F8-99FEF3DD6ECB}"/>
          </ac:spMkLst>
        </pc:spChg>
        <pc:spChg chg="add mod">
          <ac:chgData name="HuyHoangIT" userId="148b8596-a01b-4053-9bae-27a02a304ae3" providerId="ADAL" clId="{698A2D80-B929-44DD-9A28-A0A42FAEC748}" dt="2024-05-21T03:13:23.804" v="340" actId="1036"/>
          <ac:spMkLst>
            <pc:docMk/>
            <pc:sldMk cId="0" sldId="256"/>
            <ac:spMk id="30" creationId="{72FABE6F-18E6-99E6-7B5B-FC87449B544B}"/>
          </ac:spMkLst>
        </pc:spChg>
        <pc:spChg chg="add mod">
          <ac:chgData name="HuyHoangIT" userId="148b8596-a01b-4053-9bae-27a02a304ae3" providerId="ADAL" clId="{698A2D80-B929-44DD-9A28-A0A42FAEC748}" dt="2024-05-21T08:21:43.237" v="935" actId="14100"/>
          <ac:spMkLst>
            <pc:docMk/>
            <pc:sldMk cId="0" sldId="256"/>
            <ac:spMk id="31" creationId="{3B64AA26-6DC5-2C47-1B26-4DEE9AC938C1}"/>
          </ac:spMkLst>
        </pc:spChg>
        <pc:grpChg chg="mod">
          <ac:chgData name="HuyHoangIT" userId="148b8596-a01b-4053-9bae-27a02a304ae3" providerId="ADAL" clId="{698A2D80-B929-44DD-9A28-A0A42FAEC748}" dt="2024-05-21T03:02:45.262" v="169" actId="1037"/>
          <ac:grpSpMkLst>
            <pc:docMk/>
            <pc:sldMk cId="0" sldId="256"/>
            <ac:grpSpMk id="2" creationId="{00000000-0000-0000-0000-000000000000}"/>
          </ac:grpSpMkLst>
        </pc:grpChg>
        <pc:grpChg chg="mod">
          <ac:chgData name="HuyHoangIT" userId="148b8596-a01b-4053-9bae-27a02a304ae3" providerId="ADAL" clId="{698A2D80-B929-44DD-9A28-A0A42FAEC748}" dt="2024-05-21T03:02:45.262" v="169" actId="1037"/>
          <ac:grpSpMkLst>
            <pc:docMk/>
            <pc:sldMk cId="0" sldId="256"/>
            <ac:grpSpMk id="5" creationId="{00000000-0000-0000-0000-000000000000}"/>
          </ac:grpSpMkLst>
        </pc:grpChg>
        <pc:grpChg chg="mod">
          <ac:chgData name="HuyHoangIT" userId="148b8596-a01b-4053-9bae-27a02a304ae3" providerId="ADAL" clId="{698A2D80-B929-44DD-9A28-A0A42FAEC748}" dt="2024-05-21T03:02:45.262" v="169" actId="1037"/>
          <ac:grpSpMkLst>
            <pc:docMk/>
            <pc:sldMk cId="0" sldId="256"/>
            <ac:grpSpMk id="8" creationId="{00000000-0000-0000-0000-000000000000}"/>
          </ac:grpSpMkLst>
        </pc:grpChg>
        <pc:graphicFrameChg chg="add mod">
          <ac:chgData name="HuyHoangIT" userId="148b8596-a01b-4053-9bae-27a02a304ae3" providerId="ADAL" clId="{698A2D80-B929-44DD-9A28-A0A42FAEC748}" dt="2024-05-21T03:08:44.679" v="208"/>
          <ac:graphicFrameMkLst>
            <pc:docMk/>
            <pc:sldMk cId="0" sldId="256"/>
            <ac:graphicFrameMk id="27" creationId="{7CE0CCA1-03BF-2303-62E3-A4AA3458EB1D}"/>
          </ac:graphicFrameMkLst>
        </pc:graphicFrameChg>
        <pc:picChg chg="add mod">
          <ac:chgData name="HuyHoangIT" userId="148b8596-a01b-4053-9bae-27a02a304ae3" providerId="ADAL" clId="{698A2D80-B929-44DD-9A28-A0A42FAEC748}" dt="2024-05-21T03:03:52.784" v="171"/>
          <ac:picMkLst>
            <pc:docMk/>
            <pc:sldMk cId="0" sldId="256"/>
            <ac:picMk id="23" creationId="{EC06288C-324E-6499-B3F4-B61ADB64BC9F}"/>
          </ac:picMkLst>
        </pc:picChg>
        <pc:picChg chg="add mod">
          <ac:chgData name="HuyHoangIT" userId="148b8596-a01b-4053-9bae-27a02a304ae3" providerId="ADAL" clId="{698A2D80-B929-44DD-9A28-A0A42FAEC748}" dt="2024-05-21T03:08:42.706" v="207"/>
          <ac:picMkLst>
            <pc:docMk/>
            <pc:sldMk cId="0" sldId="256"/>
            <ac:picMk id="26" creationId="{1606424F-F9AB-2A31-3C5E-C1A977FB9CF7}"/>
          </ac:picMkLst>
        </pc:picChg>
        <pc:picChg chg="add mod">
          <ac:chgData name="HuyHoangIT" userId="148b8596-a01b-4053-9bae-27a02a304ae3" providerId="ADAL" clId="{698A2D80-B929-44DD-9A28-A0A42FAEC748}" dt="2024-05-21T03:13:27.263" v="341" actId="1036"/>
          <ac:picMkLst>
            <pc:docMk/>
            <pc:sldMk cId="0" sldId="256"/>
            <ac:picMk id="29" creationId="{3AB07187-5038-AFA2-2572-C0CD3DC9EE0A}"/>
          </ac:picMkLst>
        </pc:picChg>
      </pc:sldChg>
      <pc:sldChg chg="addSp delSp modSp mod modTransition modAnim modNotesTx">
        <pc:chgData name="HuyHoangIT" userId="148b8596-a01b-4053-9bae-27a02a304ae3" providerId="ADAL" clId="{698A2D80-B929-44DD-9A28-A0A42FAEC748}" dt="2024-05-22T02:46:52.022" v="7093" actId="20577"/>
        <pc:sldMkLst>
          <pc:docMk/>
          <pc:sldMk cId="0" sldId="257"/>
        </pc:sldMkLst>
        <pc:spChg chg="mod">
          <ac:chgData name="HuyHoangIT" userId="148b8596-a01b-4053-9bae-27a02a304ae3" providerId="ADAL" clId="{698A2D80-B929-44DD-9A28-A0A42FAEC748}" dt="2024-05-21T08:28:07.040" v="1192" actId="1038"/>
          <ac:spMkLst>
            <pc:docMk/>
            <pc:sldMk cId="0" sldId="257"/>
            <ac:spMk id="7" creationId="{00000000-0000-0000-0000-000000000000}"/>
          </ac:spMkLst>
        </pc:spChg>
        <pc:spChg chg="mod">
          <ac:chgData name="HuyHoangIT" userId="148b8596-a01b-4053-9bae-27a02a304ae3" providerId="ADAL" clId="{698A2D80-B929-44DD-9A28-A0A42FAEC748}" dt="2024-05-21T16:17:20.112" v="5605" actId="164"/>
          <ac:spMkLst>
            <pc:docMk/>
            <pc:sldMk cId="0" sldId="257"/>
            <ac:spMk id="8" creationId="{00000000-0000-0000-0000-000000000000}"/>
          </ac:spMkLst>
        </pc:spChg>
        <pc:spChg chg="mod">
          <ac:chgData name="HuyHoangIT" userId="148b8596-a01b-4053-9bae-27a02a304ae3" providerId="ADAL" clId="{698A2D80-B929-44DD-9A28-A0A42FAEC748}" dt="2024-05-21T16:17:26.185" v="5606" actId="164"/>
          <ac:spMkLst>
            <pc:docMk/>
            <pc:sldMk cId="0" sldId="257"/>
            <ac:spMk id="9" creationId="{00000000-0000-0000-0000-000000000000}"/>
          </ac:spMkLst>
        </pc:spChg>
        <pc:spChg chg="mod">
          <ac:chgData name="HuyHoangIT" userId="148b8596-a01b-4053-9bae-27a02a304ae3" providerId="ADAL" clId="{698A2D80-B929-44DD-9A28-A0A42FAEC748}" dt="2024-05-21T16:17:42.519" v="5608" actId="164"/>
          <ac:spMkLst>
            <pc:docMk/>
            <pc:sldMk cId="0" sldId="257"/>
            <ac:spMk id="10" creationId="{00000000-0000-0000-0000-000000000000}"/>
          </ac:spMkLst>
        </pc:spChg>
        <pc:spChg chg="del">
          <ac:chgData name="HuyHoangIT" userId="148b8596-a01b-4053-9bae-27a02a304ae3" providerId="ADAL" clId="{698A2D80-B929-44DD-9A28-A0A42FAEC748}" dt="2024-05-21T08:24:59.586" v="1042" actId="478"/>
          <ac:spMkLst>
            <pc:docMk/>
            <pc:sldMk cId="0" sldId="257"/>
            <ac:spMk id="11" creationId="{00000000-0000-0000-0000-000000000000}"/>
          </ac:spMkLst>
        </pc:spChg>
        <pc:spChg chg="mod">
          <ac:chgData name="HuyHoangIT" userId="148b8596-a01b-4053-9bae-27a02a304ae3" providerId="ADAL" clId="{698A2D80-B929-44DD-9A28-A0A42FAEC748}" dt="2024-05-21T16:17:20.112" v="5605" actId="164"/>
          <ac:spMkLst>
            <pc:docMk/>
            <pc:sldMk cId="0" sldId="257"/>
            <ac:spMk id="21" creationId="{00000000-0000-0000-0000-000000000000}"/>
          </ac:spMkLst>
        </pc:spChg>
        <pc:spChg chg="mod">
          <ac:chgData name="HuyHoangIT" userId="148b8596-a01b-4053-9bae-27a02a304ae3" providerId="ADAL" clId="{698A2D80-B929-44DD-9A28-A0A42FAEC748}" dt="2024-05-21T16:17:26.185" v="5606" actId="164"/>
          <ac:spMkLst>
            <pc:docMk/>
            <pc:sldMk cId="0" sldId="257"/>
            <ac:spMk id="22" creationId="{00000000-0000-0000-0000-000000000000}"/>
          </ac:spMkLst>
        </pc:spChg>
        <pc:spChg chg="mod">
          <ac:chgData name="HuyHoangIT" userId="148b8596-a01b-4053-9bae-27a02a304ae3" providerId="ADAL" clId="{698A2D80-B929-44DD-9A28-A0A42FAEC748}" dt="2024-05-21T16:17:42.519" v="5608" actId="164"/>
          <ac:spMkLst>
            <pc:docMk/>
            <pc:sldMk cId="0" sldId="257"/>
            <ac:spMk id="23" creationId="{00000000-0000-0000-0000-000000000000}"/>
          </ac:spMkLst>
        </pc:spChg>
        <pc:spChg chg="del">
          <ac:chgData name="HuyHoangIT" userId="148b8596-a01b-4053-9bae-27a02a304ae3" providerId="ADAL" clId="{698A2D80-B929-44DD-9A28-A0A42FAEC748}" dt="2024-05-21T08:24:59.586" v="1042" actId="478"/>
          <ac:spMkLst>
            <pc:docMk/>
            <pc:sldMk cId="0" sldId="257"/>
            <ac:spMk id="24" creationId="{00000000-0000-0000-0000-000000000000}"/>
          </ac:spMkLst>
        </pc:spChg>
        <pc:spChg chg="del mod">
          <ac:chgData name="HuyHoangIT" userId="148b8596-a01b-4053-9bae-27a02a304ae3" providerId="ADAL" clId="{698A2D80-B929-44DD-9A28-A0A42FAEC748}" dt="2024-05-21T08:27:04.487" v="1051" actId="478"/>
          <ac:spMkLst>
            <pc:docMk/>
            <pc:sldMk cId="0" sldId="257"/>
            <ac:spMk id="25" creationId="{00000000-0000-0000-0000-000000000000}"/>
          </ac:spMkLst>
        </pc:spChg>
        <pc:spChg chg="del mod">
          <ac:chgData name="HuyHoangIT" userId="148b8596-a01b-4053-9bae-27a02a304ae3" providerId="ADAL" clId="{698A2D80-B929-44DD-9A28-A0A42FAEC748}" dt="2024-05-21T08:27:04.487" v="1051" actId="478"/>
          <ac:spMkLst>
            <pc:docMk/>
            <pc:sldMk cId="0" sldId="257"/>
            <ac:spMk id="26" creationId="{00000000-0000-0000-0000-000000000000}"/>
          </ac:spMkLst>
        </pc:spChg>
        <pc:spChg chg="del mod">
          <ac:chgData name="HuyHoangIT" userId="148b8596-a01b-4053-9bae-27a02a304ae3" providerId="ADAL" clId="{698A2D80-B929-44DD-9A28-A0A42FAEC748}" dt="2024-05-21T08:27:04.487" v="1051" actId="478"/>
          <ac:spMkLst>
            <pc:docMk/>
            <pc:sldMk cId="0" sldId="257"/>
            <ac:spMk id="27" creationId="{00000000-0000-0000-0000-000000000000}"/>
          </ac:spMkLst>
        </pc:spChg>
        <pc:spChg chg="del">
          <ac:chgData name="HuyHoangIT" userId="148b8596-a01b-4053-9bae-27a02a304ae3" providerId="ADAL" clId="{698A2D80-B929-44DD-9A28-A0A42FAEC748}" dt="2024-05-21T08:24:59.586" v="1042" actId="478"/>
          <ac:spMkLst>
            <pc:docMk/>
            <pc:sldMk cId="0" sldId="257"/>
            <ac:spMk id="28" creationId="{00000000-0000-0000-0000-000000000000}"/>
          </ac:spMkLst>
        </pc:spChg>
        <pc:spChg chg="mod">
          <ac:chgData name="HuyHoangIT" userId="148b8596-a01b-4053-9bae-27a02a304ae3" providerId="ADAL" clId="{698A2D80-B929-44DD-9A28-A0A42FAEC748}" dt="2024-05-21T16:17:31.092" v="5607" actId="164"/>
          <ac:spMkLst>
            <pc:docMk/>
            <pc:sldMk cId="0" sldId="257"/>
            <ac:spMk id="29" creationId="{00000000-0000-0000-0000-000000000000}"/>
          </ac:spMkLst>
        </pc:spChg>
        <pc:spChg chg="del">
          <ac:chgData name="HuyHoangIT" userId="148b8596-a01b-4053-9bae-27a02a304ae3" providerId="ADAL" clId="{698A2D80-B929-44DD-9A28-A0A42FAEC748}" dt="2024-05-21T08:24:59.586" v="1042" actId="478"/>
          <ac:spMkLst>
            <pc:docMk/>
            <pc:sldMk cId="0" sldId="257"/>
            <ac:spMk id="30" creationId="{00000000-0000-0000-0000-000000000000}"/>
          </ac:spMkLst>
        </pc:spChg>
        <pc:spChg chg="mod">
          <ac:chgData name="HuyHoangIT" userId="148b8596-a01b-4053-9bae-27a02a304ae3" providerId="ADAL" clId="{698A2D80-B929-44DD-9A28-A0A42FAEC748}" dt="2024-05-21T16:17:31.092" v="5607" actId="164"/>
          <ac:spMkLst>
            <pc:docMk/>
            <pc:sldMk cId="0" sldId="257"/>
            <ac:spMk id="31" creationId="{00000000-0000-0000-0000-000000000000}"/>
          </ac:spMkLst>
        </pc:spChg>
        <pc:spChg chg="del">
          <ac:chgData name="HuyHoangIT" userId="148b8596-a01b-4053-9bae-27a02a304ae3" providerId="ADAL" clId="{698A2D80-B929-44DD-9A28-A0A42FAEC748}" dt="2024-05-21T08:24:59.586" v="1042" actId="478"/>
          <ac:spMkLst>
            <pc:docMk/>
            <pc:sldMk cId="0" sldId="257"/>
            <ac:spMk id="32" creationId="{00000000-0000-0000-0000-000000000000}"/>
          </ac:spMkLst>
        </pc:spChg>
        <pc:spChg chg="del mod">
          <ac:chgData name="HuyHoangIT" userId="148b8596-a01b-4053-9bae-27a02a304ae3" providerId="ADAL" clId="{698A2D80-B929-44DD-9A28-A0A42FAEC748}" dt="2024-05-21T08:27:04.487" v="1051" actId="478"/>
          <ac:spMkLst>
            <pc:docMk/>
            <pc:sldMk cId="0" sldId="257"/>
            <ac:spMk id="33" creationId="{00000000-0000-0000-0000-000000000000}"/>
          </ac:spMkLst>
        </pc:spChg>
        <pc:spChg chg="del">
          <ac:chgData name="HuyHoangIT" userId="148b8596-a01b-4053-9bae-27a02a304ae3" providerId="ADAL" clId="{698A2D80-B929-44DD-9A28-A0A42FAEC748}" dt="2024-05-21T08:24:59.586" v="1042" actId="478"/>
          <ac:spMkLst>
            <pc:docMk/>
            <pc:sldMk cId="0" sldId="257"/>
            <ac:spMk id="34" creationId="{00000000-0000-0000-0000-000000000000}"/>
          </ac:spMkLst>
        </pc:spChg>
        <pc:grpChg chg="add mod">
          <ac:chgData name="HuyHoangIT" userId="148b8596-a01b-4053-9bae-27a02a304ae3" providerId="ADAL" clId="{698A2D80-B929-44DD-9A28-A0A42FAEC748}" dt="2024-05-21T16:17:20.112" v="5605" actId="164"/>
          <ac:grpSpMkLst>
            <pc:docMk/>
            <pc:sldMk cId="0" sldId="257"/>
            <ac:grpSpMk id="35" creationId="{1FAA35E9-12E2-BCE3-0FCD-F4CED876BF01}"/>
          </ac:grpSpMkLst>
        </pc:grpChg>
        <pc:grpChg chg="add mod">
          <ac:chgData name="HuyHoangIT" userId="148b8596-a01b-4053-9bae-27a02a304ae3" providerId="ADAL" clId="{698A2D80-B929-44DD-9A28-A0A42FAEC748}" dt="2024-05-21T16:17:26.185" v="5606" actId="164"/>
          <ac:grpSpMkLst>
            <pc:docMk/>
            <pc:sldMk cId="0" sldId="257"/>
            <ac:grpSpMk id="36" creationId="{E6679F64-7701-7CC3-BE74-43308186C027}"/>
          </ac:grpSpMkLst>
        </pc:grpChg>
        <pc:grpChg chg="add mod">
          <ac:chgData name="HuyHoangIT" userId="148b8596-a01b-4053-9bae-27a02a304ae3" providerId="ADAL" clId="{698A2D80-B929-44DD-9A28-A0A42FAEC748}" dt="2024-05-21T16:17:31.092" v="5607" actId="164"/>
          <ac:grpSpMkLst>
            <pc:docMk/>
            <pc:sldMk cId="0" sldId="257"/>
            <ac:grpSpMk id="37" creationId="{88C11630-D1C8-571D-1ABF-476C76368111}"/>
          </ac:grpSpMkLst>
        </pc:grpChg>
        <pc:grpChg chg="add mod">
          <ac:chgData name="HuyHoangIT" userId="148b8596-a01b-4053-9bae-27a02a304ae3" providerId="ADAL" clId="{698A2D80-B929-44DD-9A28-A0A42FAEC748}" dt="2024-05-21T16:17:42.519" v="5608" actId="164"/>
          <ac:grpSpMkLst>
            <pc:docMk/>
            <pc:sldMk cId="0" sldId="257"/>
            <ac:grpSpMk id="38" creationId="{9429ED73-4E30-8C5B-5251-A61EB28D65CB}"/>
          </ac:grpSpMkLst>
        </pc:grpChg>
      </pc:sldChg>
      <pc:sldChg chg="del">
        <pc:chgData name="HuyHoangIT" userId="148b8596-a01b-4053-9bae-27a02a304ae3" providerId="ADAL" clId="{698A2D80-B929-44DD-9A28-A0A42FAEC748}" dt="2024-05-21T15:58:35.016" v="5495" actId="47"/>
        <pc:sldMkLst>
          <pc:docMk/>
          <pc:sldMk cId="0" sldId="258"/>
        </pc:sldMkLst>
      </pc:sldChg>
      <pc:sldChg chg="del">
        <pc:chgData name="HuyHoangIT" userId="148b8596-a01b-4053-9bae-27a02a304ae3" providerId="ADAL" clId="{698A2D80-B929-44DD-9A28-A0A42FAEC748}" dt="2024-05-21T15:58:35.016" v="5495" actId="47"/>
        <pc:sldMkLst>
          <pc:docMk/>
          <pc:sldMk cId="0" sldId="259"/>
        </pc:sldMkLst>
      </pc:sldChg>
      <pc:sldChg chg="del">
        <pc:chgData name="HuyHoangIT" userId="148b8596-a01b-4053-9bae-27a02a304ae3" providerId="ADAL" clId="{698A2D80-B929-44DD-9A28-A0A42FAEC748}" dt="2024-05-21T15:58:35.016" v="5495" actId="47"/>
        <pc:sldMkLst>
          <pc:docMk/>
          <pc:sldMk cId="0" sldId="260"/>
        </pc:sldMkLst>
      </pc:sldChg>
      <pc:sldChg chg="del">
        <pc:chgData name="HuyHoangIT" userId="148b8596-a01b-4053-9bae-27a02a304ae3" providerId="ADAL" clId="{698A2D80-B929-44DD-9A28-A0A42FAEC748}" dt="2024-05-21T15:58:35.016" v="5495" actId="47"/>
        <pc:sldMkLst>
          <pc:docMk/>
          <pc:sldMk cId="0" sldId="261"/>
        </pc:sldMkLst>
      </pc:sldChg>
      <pc:sldChg chg="del">
        <pc:chgData name="HuyHoangIT" userId="148b8596-a01b-4053-9bae-27a02a304ae3" providerId="ADAL" clId="{698A2D80-B929-44DD-9A28-A0A42FAEC748}" dt="2024-05-21T15:58:35.016" v="5495" actId="47"/>
        <pc:sldMkLst>
          <pc:docMk/>
          <pc:sldMk cId="0" sldId="262"/>
        </pc:sldMkLst>
      </pc:sldChg>
      <pc:sldChg chg="del">
        <pc:chgData name="HuyHoangIT" userId="148b8596-a01b-4053-9bae-27a02a304ae3" providerId="ADAL" clId="{698A2D80-B929-44DD-9A28-A0A42FAEC748}" dt="2024-05-21T15:58:35.016" v="5495" actId="47"/>
        <pc:sldMkLst>
          <pc:docMk/>
          <pc:sldMk cId="0" sldId="263"/>
        </pc:sldMkLst>
      </pc:sldChg>
      <pc:sldChg chg="del">
        <pc:chgData name="HuyHoangIT" userId="148b8596-a01b-4053-9bae-27a02a304ae3" providerId="ADAL" clId="{698A2D80-B929-44DD-9A28-A0A42FAEC748}" dt="2024-05-21T15:58:35.016" v="5495" actId="47"/>
        <pc:sldMkLst>
          <pc:docMk/>
          <pc:sldMk cId="0" sldId="264"/>
        </pc:sldMkLst>
      </pc:sldChg>
      <pc:sldChg chg="addSp delSp modSp mod modTransition modAnim modNotesTx">
        <pc:chgData name="HuyHoangIT" userId="148b8596-a01b-4053-9bae-27a02a304ae3" providerId="ADAL" clId="{698A2D80-B929-44DD-9A28-A0A42FAEC748}" dt="2024-05-22T03:32:49.321" v="16151" actId="20577"/>
        <pc:sldMkLst>
          <pc:docMk/>
          <pc:sldMk cId="0" sldId="265"/>
        </pc:sldMkLst>
        <pc:spChg chg="mod">
          <ac:chgData name="HuyHoangIT" userId="148b8596-a01b-4053-9bae-27a02a304ae3" providerId="ADAL" clId="{698A2D80-B929-44DD-9A28-A0A42FAEC748}" dt="2024-05-21T16:09:45.581" v="5557" actId="1036"/>
          <ac:spMkLst>
            <pc:docMk/>
            <pc:sldMk cId="0" sldId="265"/>
            <ac:spMk id="2" creationId="{00000000-0000-0000-0000-000000000000}"/>
          </ac:spMkLst>
        </pc:spChg>
        <pc:spChg chg="mod">
          <ac:chgData name="HuyHoangIT" userId="148b8596-a01b-4053-9bae-27a02a304ae3" providerId="ADAL" clId="{698A2D80-B929-44DD-9A28-A0A42FAEC748}" dt="2024-05-21T16:09:45.581" v="5557" actId="1036"/>
          <ac:spMkLst>
            <pc:docMk/>
            <pc:sldMk cId="0" sldId="265"/>
            <ac:spMk id="7" creationId="{00000000-0000-0000-0000-000000000000}"/>
          </ac:spMkLst>
        </pc:spChg>
        <pc:spChg chg="mod">
          <ac:chgData name="HuyHoangIT" userId="148b8596-a01b-4053-9bae-27a02a304ae3" providerId="ADAL" clId="{698A2D80-B929-44DD-9A28-A0A42FAEC748}" dt="2024-05-21T16:09:45.581" v="5557" actId="1036"/>
          <ac:spMkLst>
            <pc:docMk/>
            <pc:sldMk cId="0" sldId="265"/>
            <ac:spMk id="8" creationId="{00000000-0000-0000-0000-000000000000}"/>
          </ac:spMkLst>
        </pc:spChg>
        <pc:spChg chg="mod">
          <ac:chgData name="HuyHoangIT" userId="148b8596-a01b-4053-9bae-27a02a304ae3" providerId="ADAL" clId="{698A2D80-B929-44DD-9A28-A0A42FAEC748}" dt="2024-05-21T16:09:45.581" v="5557" actId="1036"/>
          <ac:spMkLst>
            <pc:docMk/>
            <pc:sldMk cId="0" sldId="265"/>
            <ac:spMk id="9" creationId="{00000000-0000-0000-0000-000000000000}"/>
          </ac:spMkLst>
        </pc:spChg>
        <pc:spChg chg="mod">
          <ac:chgData name="HuyHoangIT" userId="148b8596-a01b-4053-9bae-27a02a304ae3" providerId="ADAL" clId="{698A2D80-B929-44DD-9A28-A0A42FAEC748}" dt="2024-05-21T16:09:45.581" v="5557" actId="1036"/>
          <ac:spMkLst>
            <pc:docMk/>
            <pc:sldMk cId="0" sldId="265"/>
            <ac:spMk id="10" creationId="{00000000-0000-0000-0000-000000000000}"/>
          </ac:spMkLst>
        </pc:spChg>
        <pc:spChg chg="mod">
          <ac:chgData name="HuyHoangIT" userId="148b8596-a01b-4053-9bae-27a02a304ae3" providerId="ADAL" clId="{698A2D80-B929-44DD-9A28-A0A42FAEC748}" dt="2024-05-21T16:09:45.581" v="5557" actId="1036"/>
          <ac:spMkLst>
            <pc:docMk/>
            <pc:sldMk cId="0" sldId="265"/>
            <ac:spMk id="11" creationId="{00000000-0000-0000-0000-000000000000}"/>
          </ac:spMkLst>
        </pc:spChg>
        <pc:spChg chg="mod">
          <ac:chgData name="HuyHoangIT" userId="148b8596-a01b-4053-9bae-27a02a304ae3" providerId="ADAL" clId="{698A2D80-B929-44DD-9A28-A0A42FAEC748}" dt="2024-05-21T16:09:45.581" v="5557" actId="1036"/>
          <ac:spMkLst>
            <pc:docMk/>
            <pc:sldMk cId="0" sldId="265"/>
            <ac:spMk id="12" creationId="{00000000-0000-0000-0000-000000000000}"/>
          </ac:spMkLst>
        </pc:spChg>
        <pc:spChg chg="mod">
          <ac:chgData name="HuyHoangIT" userId="148b8596-a01b-4053-9bae-27a02a304ae3" providerId="ADAL" clId="{698A2D80-B929-44DD-9A28-A0A42FAEC748}" dt="2024-05-21T16:09:45.581" v="5557" actId="1036"/>
          <ac:spMkLst>
            <pc:docMk/>
            <pc:sldMk cId="0" sldId="265"/>
            <ac:spMk id="13" creationId="{00000000-0000-0000-0000-000000000000}"/>
          </ac:spMkLst>
        </pc:spChg>
        <pc:spChg chg="mod">
          <ac:chgData name="HuyHoangIT" userId="148b8596-a01b-4053-9bae-27a02a304ae3" providerId="ADAL" clId="{698A2D80-B929-44DD-9A28-A0A42FAEC748}" dt="2024-05-21T16:09:45.581" v="5557" actId="1036"/>
          <ac:spMkLst>
            <pc:docMk/>
            <pc:sldMk cId="0" sldId="265"/>
            <ac:spMk id="14" creationId="{00000000-0000-0000-0000-000000000000}"/>
          </ac:spMkLst>
        </pc:spChg>
        <pc:grpChg chg="add del">
          <ac:chgData name="HuyHoangIT" userId="148b8596-a01b-4053-9bae-27a02a304ae3" providerId="ADAL" clId="{698A2D80-B929-44DD-9A28-A0A42FAEC748}" dt="2024-05-21T16:09:30.283" v="5505" actId="478"/>
          <ac:grpSpMkLst>
            <pc:docMk/>
            <pc:sldMk cId="0" sldId="265"/>
            <ac:grpSpMk id="3" creationId="{00000000-0000-0000-0000-000000000000}"/>
          </ac:grpSpMkLst>
        </pc:grpChg>
        <pc:picChg chg="add mod">
          <ac:chgData name="HuyHoangIT" userId="148b8596-a01b-4053-9bae-27a02a304ae3" providerId="ADAL" clId="{698A2D80-B929-44DD-9A28-A0A42FAEC748}" dt="2024-05-21T16:01:02.233" v="5503" actId="1076"/>
          <ac:picMkLst>
            <pc:docMk/>
            <pc:sldMk cId="0" sldId="265"/>
            <ac:picMk id="16386" creationId="{2248732E-4D04-FB14-732C-D176764052C8}"/>
          </ac:picMkLst>
        </pc:picChg>
      </pc:sldChg>
      <pc:sldChg chg="delSp modSp add mod modTransition modAnim modNotesTx">
        <pc:chgData name="HuyHoangIT" userId="148b8596-a01b-4053-9bae-27a02a304ae3" providerId="ADAL" clId="{698A2D80-B929-44DD-9A28-A0A42FAEC748}" dt="2024-05-22T03:36:18.886" v="16155"/>
        <pc:sldMkLst>
          <pc:docMk/>
          <pc:sldMk cId="954201626" sldId="266"/>
        </pc:sldMkLst>
        <pc:spChg chg="mod">
          <ac:chgData name="HuyHoangIT" userId="148b8596-a01b-4053-9bae-27a02a304ae3" providerId="ADAL" clId="{698A2D80-B929-44DD-9A28-A0A42FAEC748}" dt="2024-05-21T08:30:23.404" v="1255" actId="1076"/>
          <ac:spMkLst>
            <pc:docMk/>
            <pc:sldMk cId="954201626" sldId="266"/>
            <ac:spMk id="7" creationId="{00000000-0000-0000-0000-000000000000}"/>
          </ac:spMkLst>
        </pc:spChg>
        <pc:spChg chg="mod">
          <ac:chgData name="HuyHoangIT" userId="148b8596-a01b-4053-9bae-27a02a304ae3" providerId="ADAL" clId="{698A2D80-B929-44DD-9A28-A0A42FAEC748}" dt="2024-05-21T08:31:58.732" v="1391" actId="1076"/>
          <ac:spMkLst>
            <pc:docMk/>
            <pc:sldMk cId="954201626" sldId="266"/>
            <ac:spMk id="8" creationId="{00000000-0000-0000-0000-000000000000}"/>
          </ac:spMkLst>
        </pc:spChg>
        <pc:spChg chg="del">
          <ac:chgData name="HuyHoangIT" userId="148b8596-a01b-4053-9bae-27a02a304ae3" providerId="ADAL" clId="{698A2D80-B929-44DD-9A28-A0A42FAEC748}" dt="2024-05-21T08:30:35.799" v="1257" actId="478"/>
          <ac:spMkLst>
            <pc:docMk/>
            <pc:sldMk cId="954201626" sldId="266"/>
            <ac:spMk id="9" creationId="{00000000-0000-0000-0000-000000000000}"/>
          </ac:spMkLst>
        </pc:spChg>
        <pc:spChg chg="del">
          <ac:chgData name="HuyHoangIT" userId="148b8596-a01b-4053-9bae-27a02a304ae3" providerId="ADAL" clId="{698A2D80-B929-44DD-9A28-A0A42FAEC748}" dt="2024-05-21T08:30:40.519" v="1260" actId="478"/>
          <ac:spMkLst>
            <pc:docMk/>
            <pc:sldMk cId="954201626" sldId="266"/>
            <ac:spMk id="10" creationId="{00000000-0000-0000-0000-000000000000}"/>
          </ac:spMkLst>
        </pc:spChg>
        <pc:spChg chg="mod">
          <ac:chgData name="HuyHoangIT" userId="148b8596-a01b-4053-9bae-27a02a304ae3" providerId="ADAL" clId="{698A2D80-B929-44DD-9A28-A0A42FAEC748}" dt="2024-05-22T02:49:38.817" v="7453" actId="20577"/>
          <ac:spMkLst>
            <pc:docMk/>
            <pc:sldMk cId="954201626" sldId="266"/>
            <ac:spMk id="21" creationId="{00000000-0000-0000-0000-000000000000}"/>
          </ac:spMkLst>
        </pc:spChg>
        <pc:spChg chg="del mod">
          <ac:chgData name="HuyHoangIT" userId="148b8596-a01b-4053-9bae-27a02a304ae3" providerId="ADAL" clId="{698A2D80-B929-44DD-9A28-A0A42FAEC748}" dt="2024-05-21T08:31:46.246" v="1389" actId="478"/>
          <ac:spMkLst>
            <pc:docMk/>
            <pc:sldMk cId="954201626" sldId="266"/>
            <ac:spMk id="22" creationId="{00000000-0000-0000-0000-000000000000}"/>
          </ac:spMkLst>
        </pc:spChg>
        <pc:spChg chg="del">
          <ac:chgData name="HuyHoangIT" userId="148b8596-a01b-4053-9bae-27a02a304ae3" providerId="ADAL" clId="{698A2D80-B929-44DD-9A28-A0A42FAEC748}" dt="2024-05-21T08:31:08.010" v="1379" actId="478"/>
          <ac:spMkLst>
            <pc:docMk/>
            <pc:sldMk cId="954201626" sldId="266"/>
            <ac:spMk id="23" creationId="{00000000-0000-0000-0000-000000000000}"/>
          </ac:spMkLst>
        </pc:spChg>
        <pc:spChg chg="del mod">
          <ac:chgData name="HuyHoangIT" userId="148b8596-a01b-4053-9bae-27a02a304ae3" providerId="ADAL" clId="{698A2D80-B929-44DD-9A28-A0A42FAEC748}" dt="2024-05-21T08:30:38.978" v="1259" actId="478"/>
          <ac:spMkLst>
            <pc:docMk/>
            <pc:sldMk cId="954201626" sldId="266"/>
            <ac:spMk id="29" creationId="{00000000-0000-0000-0000-000000000000}"/>
          </ac:spMkLst>
        </pc:spChg>
        <pc:spChg chg="del mod">
          <ac:chgData name="HuyHoangIT" userId="148b8596-a01b-4053-9bae-27a02a304ae3" providerId="ADAL" clId="{698A2D80-B929-44DD-9A28-A0A42FAEC748}" dt="2024-05-21T08:31:41.401" v="1387" actId="478"/>
          <ac:spMkLst>
            <pc:docMk/>
            <pc:sldMk cId="954201626" sldId="266"/>
            <ac:spMk id="31" creationId="{00000000-0000-0000-0000-000000000000}"/>
          </ac:spMkLst>
        </pc:spChg>
      </pc:sldChg>
      <pc:sldChg chg="addSp delSp modSp add mod modTransition setBg modAnim modNotesTx">
        <pc:chgData name="HuyHoangIT" userId="148b8596-a01b-4053-9bae-27a02a304ae3" providerId="ADAL" clId="{698A2D80-B929-44DD-9A28-A0A42FAEC748}" dt="2024-05-22T03:38:50.455" v="16164"/>
        <pc:sldMkLst>
          <pc:docMk/>
          <pc:sldMk cId="648563732" sldId="267"/>
        </pc:sldMkLst>
        <pc:spChg chg="del">
          <ac:chgData name="HuyHoangIT" userId="148b8596-a01b-4053-9bae-27a02a304ae3" providerId="ADAL" clId="{698A2D80-B929-44DD-9A28-A0A42FAEC748}" dt="2024-05-21T08:36:27.273" v="1470" actId="478"/>
          <ac:spMkLst>
            <pc:docMk/>
            <pc:sldMk cId="648563732" sldId="267"/>
            <ac:spMk id="9" creationId="{00000000-0000-0000-0000-000000000000}"/>
          </ac:spMkLst>
        </pc:spChg>
        <pc:spChg chg="del">
          <ac:chgData name="HuyHoangIT" userId="148b8596-a01b-4053-9bae-27a02a304ae3" providerId="ADAL" clId="{698A2D80-B929-44DD-9A28-A0A42FAEC748}" dt="2024-05-21T08:36:27.273" v="1470" actId="478"/>
          <ac:spMkLst>
            <pc:docMk/>
            <pc:sldMk cId="648563732" sldId="267"/>
            <ac:spMk id="13" creationId="{00000000-0000-0000-0000-000000000000}"/>
          </ac:spMkLst>
        </pc:spChg>
        <pc:spChg chg="del">
          <ac:chgData name="HuyHoangIT" userId="148b8596-a01b-4053-9bae-27a02a304ae3" providerId="ADAL" clId="{698A2D80-B929-44DD-9A28-A0A42FAEC748}" dt="2024-05-21T08:36:27.273" v="1470" actId="478"/>
          <ac:spMkLst>
            <pc:docMk/>
            <pc:sldMk cId="648563732" sldId="267"/>
            <ac:spMk id="14" creationId="{00000000-0000-0000-0000-000000000000}"/>
          </ac:spMkLst>
        </pc:spChg>
        <pc:spChg chg="mod">
          <ac:chgData name="HuyHoangIT" userId="148b8596-a01b-4053-9bae-27a02a304ae3" providerId="ADAL" clId="{698A2D80-B929-44DD-9A28-A0A42FAEC748}" dt="2024-05-22T03:38:24.189" v="16159" actId="164"/>
          <ac:spMkLst>
            <pc:docMk/>
            <pc:sldMk cId="648563732" sldId="267"/>
            <ac:spMk id="15" creationId="{00000000-0000-0000-0000-000000000000}"/>
          </ac:spMkLst>
        </pc:spChg>
        <pc:spChg chg="del">
          <ac:chgData name="HuyHoangIT" userId="148b8596-a01b-4053-9bae-27a02a304ae3" providerId="ADAL" clId="{698A2D80-B929-44DD-9A28-A0A42FAEC748}" dt="2024-05-21T08:36:27.273" v="1470" actId="478"/>
          <ac:spMkLst>
            <pc:docMk/>
            <pc:sldMk cId="648563732" sldId="267"/>
            <ac:spMk id="16" creationId="{00000000-0000-0000-0000-000000000000}"/>
          </ac:spMkLst>
        </pc:spChg>
        <pc:spChg chg="del">
          <ac:chgData name="HuyHoangIT" userId="148b8596-a01b-4053-9bae-27a02a304ae3" providerId="ADAL" clId="{698A2D80-B929-44DD-9A28-A0A42FAEC748}" dt="2024-05-21T08:36:30.894" v="1471" actId="478"/>
          <ac:spMkLst>
            <pc:docMk/>
            <pc:sldMk cId="648563732" sldId="267"/>
            <ac:spMk id="17" creationId="{00000000-0000-0000-0000-000000000000}"/>
          </ac:spMkLst>
        </pc:spChg>
        <pc:spChg chg="del">
          <ac:chgData name="HuyHoangIT" userId="148b8596-a01b-4053-9bae-27a02a304ae3" providerId="ADAL" clId="{698A2D80-B929-44DD-9A28-A0A42FAEC748}" dt="2024-05-21T08:36:27.273" v="1470" actId="478"/>
          <ac:spMkLst>
            <pc:docMk/>
            <pc:sldMk cId="648563732" sldId="267"/>
            <ac:spMk id="18" creationId="{00000000-0000-0000-0000-000000000000}"/>
          </ac:spMkLst>
        </pc:spChg>
        <pc:spChg chg="del">
          <ac:chgData name="HuyHoangIT" userId="148b8596-a01b-4053-9bae-27a02a304ae3" providerId="ADAL" clId="{698A2D80-B929-44DD-9A28-A0A42FAEC748}" dt="2024-05-21T08:36:30.894" v="1471" actId="478"/>
          <ac:spMkLst>
            <pc:docMk/>
            <pc:sldMk cId="648563732" sldId="267"/>
            <ac:spMk id="19" creationId="{00000000-0000-0000-0000-000000000000}"/>
          </ac:spMkLst>
        </pc:spChg>
        <pc:spChg chg="del">
          <ac:chgData name="HuyHoangIT" userId="148b8596-a01b-4053-9bae-27a02a304ae3" providerId="ADAL" clId="{698A2D80-B929-44DD-9A28-A0A42FAEC748}" dt="2024-05-21T08:36:27.273" v="1470" actId="478"/>
          <ac:spMkLst>
            <pc:docMk/>
            <pc:sldMk cId="648563732" sldId="267"/>
            <ac:spMk id="20" creationId="{00000000-0000-0000-0000-000000000000}"/>
          </ac:spMkLst>
        </pc:spChg>
        <pc:spChg chg="del">
          <ac:chgData name="HuyHoangIT" userId="148b8596-a01b-4053-9bae-27a02a304ae3" providerId="ADAL" clId="{698A2D80-B929-44DD-9A28-A0A42FAEC748}" dt="2024-05-21T08:36:30.894" v="1471" actId="478"/>
          <ac:spMkLst>
            <pc:docMk/>
            <pc:sldMk cId="648563732" sldId="267"/>
            <ac:spMk id="21" creationId="{00000000-0000-0000-0000-000000000000}"/>
          </ac:spMkLst>
        </pc:spChg>
        <pc:spChg chg="add mod">
          <ac:chgData name="HuyHoangIT" userId="148b8596-a01b-4053-9bae-27a02a304ae3" providerId="ADAL" clId="{698A2D80-B929-44DD-9A28-A0A42FAEC748}" dt="2024-05-21T08:35:21.990" v="1462"/>
          <ac:spMkLst>
            <pc:docMk/>
            <pc:sldMk cId="648563732" sldId="267"/>
            <ac:spMk id="26" creationId="{C94D12D1-1B25-7E95-BF01-694B8D28A532}"/>
          </ac:spMkLst>
        </pc:spChg>
        <pc:spChg chg="add mod">
          <ac:chgData name="HuyHoangIT" userId="148b8596-a01b-4053-9bae-27a02a304ae3" providerId="ADAL" clId="{698A2D80-B929-44DD-9A28-A0A42FAEC748}" dt="2024-05-22T03:38:24.189" v="16159" actId="164"/>
          <ac:spMkLst>
            <pc:docMk/>
            <pc:sldMk cId="648563732" sldId="267"/>
            <ac:spMk id="27" creationId="{C68972CC-5B80-71CB-BFD9-419CDA72A0AC}"/>
          </ac:spMkLst>
        </pc:spChg>
        <pc:spChg chg="add mod">
          <ac:chgData name="HuyHoangIT" userId="148b8596-a01b-4053-9bae-27a02a304ae3" providerId="ADAL" clId="{698A2D80-B929-44DD-9A28-A0A42FAEC748}" dt="2024-05-21T08:39:54.972" v="1562" actId="1076"/>
          <ac:spMkLst>
            <pc:docMk/>
            <pc:sldMk cId="648563732" sldId="267"/>
            <ac:spMk id="28" creationId="{FE97EEA1-5A2D-A869-D0D6-C72609533088}"/>
          </ac:spMkLst>
        </pc:spChg>
        <pc:spChg chg="add mod">
          <ac:chgData name="HuyHoangIT" userId="148b8596-a01b-4053-9bae-27a02a304ae3" providerId="ADAL" clId="{698A2D80-B929-44DD-9A28-A0A42FAEC748}" dt="2024-05-21T08:40:13.399" v="1629" actId="20577"/>
          <ac:spMkLst>
            <pc:docMk/>
            <pc:sldMk cId="648563732" sldId="267"/>
            <ac:spMk id="29" creationId="{790EFD1E-7CDB-17A7-A055-A3687F0B5380}"/>
          </ac:spMkLst>
        </pc:spChg>
        <pc:grpChg chg="del">
          <ac:chgData name="HuyHoangIT" userId="148b8596-a01b-4053-9bae-27a02a304ae3" providerId="ADAL" clId="{698A2D80-B929-44DD-9A28-A0A42FAEC748}" dt="2024-05-21T08:36:27.273" v="1470" actId="478"/>
          <ac:grpSpMkLst>
            <pc:docMk/>
            <pc:sldMk cId="648563732" sldId="267"/>
            <ac:grpSpMk id="3" creationId="{00000000-0000-0000-0000-000000000000}"/>
          </ac:grpSpMkLst>
        </pc:grpChg>
        <pc:grpChg chg="add mod">
          <ac:chgData name="HuyHoangIT" userId="148b8596-a01b-4053-9bae-27a02a304ae3" providerId="ADAL" clId="{698A2D80-B929-44DD-9A28-A0A42FAEC748}" dt="2024-05-22T03:38:24.189" v="16159" actId="164"/>
          <ac:grpSpMkLst>
            <pc:docMk/>
            <pc:sldMk cId="648563732" sldId="267"/>
            <ac:grpSpMk id="3" creationId="{F1D70758-8BDE-9882-CDF2-4B3A9655380A}"/>
          </ac:grpSpMkLst>
        </pc:grpChg>
        <pc:grpChg chg="del">
          <ac:chgData name="HuyHoangIT" userId="148b8596-a01b-4053-9bae-27a02a304ae3" providerId="ADAL" clId="{698A2D80-B929-44DD-9A28-A0A42FAEC748}" dt="2024-05-21T08:36:27.273" v="1470" actId="478"/>
          <ac:grpSpMkLst>
            <pc:docMk/>
            <pc:sldMk cId="648563732" sldId="267"/>
            <ac:grpSpMk id="6" creationId="{00000000-0000-0000-0000-000000000000}"/>
          </ac:grpSpMkLst>
        </pc:grpChg>
        <pc:grpChg chg="del">
          <ac:chgData name="HuyHoangIT" userId="148b8596-a01b-4053-9bae-27a02a304ae3" providerId="ADAL" clId="{698A2D80-B929-44DD-9A28-A0A42FAEC748}" dt="2024-05-21T08:36:27.273" v="1470" actId="478"/>
          <ac:grpSpMkLst>
            <pc:docMk/>
            <pc:sldMk cId="648563732" sldId="267"/>
            <ac:grpSpMk id="10" creationId="{00000000-0000-0000-0000-000000000000}"/>
          </ac:grpSpMkLst>
        </pc:grpChg>
        <pc:picChg chg="add mod">
          <ac:chgData name="HuyHoangIT" userId="148b8596-a01b-4053-9bae-27a02a304ae3" providerId="ADAL" clId="{698A2D80-B929-44DD-9A28-A0A42FAEC748}" dt="2024-05-21T08:37:50.776" v="1478" actId="1035"/>
          <ac:picMkLst>
            <pc:docMk/>
            <pc:sldMk cId="648563732" sldId="267"/>
            <ac:picMk id="1026" creationId="{2F8D5B9A-B5EA-D568-EFB0-CB5235324583}"/>
          </ac:picMkLst>
        </pc:picChg>
        <pc:picChg chg="add mod">
          <ac:chgData name="HuyHoangIT" userId="148b8596-a01b-4053-9bae-27a02a304ae3" providerId="ADAL" clId="{698A2D80-B929-44DD-9A28-A0A42FAEC748}" dt="2024-05-21T08:38:40.948" v="1483" actId="1440"/>
          <ac:picMkLst>
            <pc:docMk/>
            <pc:sldMk cId="648563732" sldId="267"/>
            <ac:picMk id="1028" creationId="{F235A531-50B8-CEEC-C8C9-573B9DC9844F}"/>
          </ac:picMkLst>
        </pc:picChg>
      </pc:sldChg>
      <pc:sldChg chg="addSp delSp modSp add mod modTransition modAnim modNotesTx">
        <pc:chgData name="HuyHoangIT" userId="148b8596-a01b-4053-9bae-27a02a304ae3" providerId="ADAL" clId="{698A2D80-B929-44DD-9A28-A0A42FAEC748}" dt="2024-05-22T03:39:21.146" v="16173"/>
        <pc:sldMkLst>
          <pc:docMk/>
          <pc:sldMk cId="3621321628" sldId="268"/>
        </pc:sldMkLst>
        <pc:spChg chg="mod">
          <ac:chgData name="HuyHoangIT" userId="148b8596-a01b-4053-9bae-27a02a304ae3" providerId="ADAL" clId="{698A2D80-B929-44DD-9A28-A0A42FAEC748}" dt="2024-05-21T08:43:25.514" v="1701"/>
          <ac:spMkLst>
            <pc:docMk/>
            <pc:sldMk cId="3621321628" sldId="268"/>
            <ac:spMk id="4" creationId="{55FE51E3-34A6-F5B4-6EAA-6CD0DEA7DD81}"/>
          </ac:spMkLst>
        </pc:spChg>
        <pc:spChg chg="mod">
          <ac:chgData name="HuyHoangIT" userId="148b8596-a01b-4053-9bae-27a02a304ae3" providerId="ADAL" clId="{698A2D80-B929-44DD-9A28-A0A42FAEC748}" dt="2024-05-21T08:43:25.514" v="1701"/>
          <ac:spMkLst>
            <pc:docMk/>
            <pc:sldMk cId="3621321628" sldId="268"/>
            <ac:spMk id="5" creationId="{0D1BE5CE-B2E0-65D4-1FB7-525273F6E6A3}"/>
          </ac:spMkLst>
        </pc:spChg>
        <pc:spChg chg="mod">
          <ac:chgData name="HuyHoangIT" userId="148b8596-a01b-4053-9bae-27a02a304ae3" providerId="ADAL" clId="{698A2D80-B929-44DD-9A28-A0A42FAEC748}" dt="2024-05-21T08:43:25.514" v="1701"/>
          <ac:spMkLst>
            <pc:docMk/>
            <pc:sldMk cId="3621321628" sldId="268"/>
            <ac:spMk id="7" creationId="{1E4C5911-0210-90CC-E8CB-8A0A3600A573}"/>
          </ac:spMkLst>
        </pc:spChg>
        <pc:spChg chg="mod">
          <ac:chgData name="HuyHoangIT" userId="148b8596-a01b-4053-9bae-27a02a304ae3" providerId="ADAL" clId="{698A2D80-B929-44DD-9A28-A0A42FAEC748}" dt="2024-05-21T08:43:25.514" v="1701"/>
          <ac:spMkLst>
            <pc:docMk/>
            <pc:sldMk cId="3621321628" sldId="268"/>
            <ac:spMk id="8" creationId="{BE18559D-3470-2F98-FE68-E4EEC2FF0B04}"/>
          </ac:spMkLst>
        </pc:spChg>
        <pc:spChg chg="mod">
          <ac:chgData name="HuyHoangIT" userId="148b8596-a01b-4053-9bae-27a02a304ae3" providerId="ADAL" clId="{698A2D80-B929-44DD-9A28-A0A42FAEC748}" dt="2024-05-21T08:43:25.514" v="1701"/>
          <ac:spMkLst>
            <pc:docMk/>
            <pc:sldMk cId="3621321628" sldId="268"/>
            <ac:spMk id="10" creationId="{8F58C4D7-7AB9-6B7A-F447-F472232AC66F}"/>
          </ac:spMkLst>
        </pc:spChg>
        <pc:spChg chg="mod">
          <ac:chgData name="HuyHoangIT" userId="148b8596-a01b-4053-9bae-27a02a304ae3" providerId="ADAL" clId="{698A2D80-B929-44DD-9A28-A0A42FAEC748}" dt="2024-05-21T08:43:25.514" v="1701"/>
          <ac:spMkLst>
            <pc:docMk/>
            <pc:sldMk cId="3621321628" sldId="268"/>
            <ac:spMk id="11" creationId="{52AA2CF4-4847-9FB8-92A0-ED5046BB5947}"/>
          </ac:spMkLst>
        </pc:spChg>
        <pc:spChg chg="add del mod">
          <ac:chgData name="HuyHoangIT" userId="148b8596-a01b-4053-9bae-27a02a304ae3" providerId="ADAL" clId="{698A2D80-B929-44DD-9A28-A0A42FAEC748}" dt="2024-05-21T08:51:18.182" v="2302" actId="478"/>
          <ac:spMkLst>
            <pc:docMk/>
            <pc:sldMk cId="3621321628" sldId="268"/>
            <ac:spMk id="12" creationId="{6C157A94-2E6B-0615-642F-6B6C28807BAC}"/>
          </ac:spMkLst>
        </pc:spChg>
        <pc:spChg chg="add del mod">
          <ac:chgData name="HuyHoangIT" userId="148b8596-a01b-4053-9bae-27a02a304ae3" providerId="ADAL" clId="{698A2D80-B929-44DD-9A28-A0A42FAEC748}" dt="2024-05-21T08:51:18.182" v="2302" actId="478"/>
          <ac:spMkLst>
            <pc:docMk/>
            <pc:sldMk cId="3621321628" sldId="268"/>
            <ac:spMk id="13" creationId="{1BA2BEF1-CA73-2639-4480-4046EE07E3E9}"/>
          </ac:spMkLst>
        </pc:spChg>
        <pc:spChg chg="add del mod">
          <ac:chgData name="HuyHoangIT" userId="148b8596-a01b-4053-9bae-27a02a304ae3" providerId="ADAL" clId="{698A2D80-B929-44DD-9A28-A0A42FAEC748}" dt="2024-05-21T08:51:18.182" v="2302" actId="478"/>
          <ac:spMkLst>
            <pc:docMk/>
            <pc:sldMk cId="3621321628" sldId="268"/>
            <ac:spMk id="14" creationId="{CC4FB6B0-9761-D221-DB13-9F304A01949D}"/>
          </ac:spMkLst>
        </pc:spChg>
        <pc:spChg chg="mod">
          <ac:chgData name="HuyHoangIT" userId="148b8596-a01b-4053-9bae-27a02a304ae3" providerId="ADAL" clId="{698A2D80-B929-44DD-9A28-A0A42FAEC748}" dt="2024-05-22T03:39:03.096" v="16165" actId="164"/>
          <ac:spMkLst>
            <pc:docMk/>
            <pc:sldMk cId="3621321628" sldId="268"/>
            <ac:spMk id="15" creationId="{00000000-0000-0000-0000-000000000000}"/>
          </ac:spMkLst>
        </pc:spChg>
        <pc:spChg chg="add del mod">
          <ac:chgData name="HuyHoangIT" userId="148b8596-a01b-4053-9bae-27a02a304ae3" providerId="ADAL" clId="{698A2D80-B929-44DD-9A28-A0A42FAEC748}" dt="2024-05-21T08:43:47.791" v="1705" actId="478"/>
          <ac:spMkLst>
            <pc:docMk/>
            <pc:sldMk cId="3621321628" sldId="268"/>
            <ac:spMk id="16" creationId="{D961AC00-E431-6100-5D6A-60BC8AF4C468}"/>
          </ac:spMkLst>
        </pc:spChg>
        <pc:spChg chg="add del mod">
          <ac:chgData name="HuyHoangIT" userId="148b8596-a01b-4053-9bae-27a02a304ae3" providerId="ADAL" clId="{698A2D80-B929-44DD-9A28-A0A42FAEC748}" dt="2024-05-21T08:43:47.791" v="1705" actId="478"/>
          <ac:spMkLst>
            <pc:docMk/>
            <pc:sldMk cId="3621321628" sldId="268"/>
            <ac:spMk id="17" creationId="{4F6F0AED-B311-52C3-40DB-CBB7CCAA9723}"/>
          </ac:spMkLst>
        </pc:spChg>
        <pc:spChg chg="add del mod">
          <ac:chgData name="HuyHoangIT" userId="148b8596-a01b-4053-9bae-27a02a304ae3" providerId="ADAL" clId="{698A2D80-B929-44DD-9A28-A0A42FAEC748}" dt="2024-05-21T08:43:47.791" v="1705" actId="478"/>
          <ac:spMkLst>
            <pc:docMk/>
            <pc:sldMk cId="3621321628" sldId="268"/>
            <ac:spMk id="18" creationId="{139969A8-E7FB-5C4A-E27E-442CEA7438D7}"/>
          </ac:spMkLst>
        </pc:spChg>
        <pc:spChg chg="add del mod">
          <ac:chgData name="HuyHoangIT" userId="148b8596-a01b-4053-9bae-27a02a304ae3" providerId="ADAL" clId="{698A2D80-B929-44DD-9A28-A0A42FAEC748}" dt="2024-05-21T08:43:47.791" v="1705" actId="478"/>
          <ac:spMkLst>
            <pc:docMk/>
            <pc:sldMk cId="3621321628" sldId="268"/>
            <ac:spMk id="19" creationId="{F4201F67-EE6A-B25C-13AE-F77CA4EBE49C}"/>
          </ac:spMkLst>
        </pc:spChg>
        <pc:spChg chg="add del mod">
          <ac:chgData name="HuyHoangIT" userId="148b8596-a01b-4053-9bae-27a02a304ae3" providerId="ADAL" clId="{698A2D80-B929-44DD-9A28-A0A42FAEC748}" dt="2024-05-21T08:43:47.791" v="1705" actId="478"/>
          <ac:spMkLst>
            <pc:docMk/>
            <pc:sldMk cId="3621321628" sldId="268"/>
            <ac:spMk id="20" creationId="{F5EDCF58-0F9D-F80D-EC2C-E0ECA6BACB62}"/>
          </ac:spMkLst>
        </pc:spChg>
        <pc:spChg chg="add del mod">
          <ac:chgData name="HuyHoangIT" userId="148b8596-a01b-4053-9bae-27a02a304ae3" providerId="ADAL" clId="{698A2D80-B929-44DD-9A28-A0A42FAEC748}" dt="2024-05-21T08:43:47.791" v="1705" actId="478"/>
          <ac:spMkLst>
            <pc:docMk/>
            <pc:sldMk cId="3621321628" sldId="268"/>
            <ac:spMk id="21" creationId="{808D02CC-FD64-BEA1-07D5-51D473804705}"/>
          </ac:spMkLst>
        </pc:spChg>
        <pc:spChg chg="mod">
          <ac:chgData name="HuyHoangIT" userId="148b8596-a01b-4053-9bae-27a02a304ae3" providerId="ADAL" clId="{698A2D80-B929-44DD-9A28-A0A42FAEC748}" dt="2024-05-22T03:39:03.096" v="16165" actId="164"/>
          <ac:spMkLst>
            <pc:docMk/>
            <pc:sldMk cId="3621321628" sldId="268"/>
            <ac:spMk id="27" creationId="{C68972CC-5B80-71CB-BFD9-419CDA72A0AC}"/>
          </ac:spMkLst>
        </pc:spChg>
        <pc:spChg chg="del">
          <ac:chgData name="HuyHoangIT" userId="148b8596-a01b-4053-9bae-27a02a304ae3" providerId="ADAL" clId="{698A2D80-B929-44DD-9A28-A0A42FAEC748}" dt="2024-05-21T08:43:38.929" v="1703" actId="478"/>
          <ac:spMkLst>
            <pc:docMk/>
            <pc:sldMk cId="3621321628" sldId="268"/>
            <ac:spMk id="28" creationId="{FE97EEA1-5A2D-A869-D0D6-C72609533088}"/>
          </ac:spMkLst>
        </pc:spChg>
        <pc:spChg chg="del">
          <ac:chgData name="HuyHoangIT" userId="148b8596-a01b-4053-9bae-27a02a304ae3" providerId="ADAL" clId="{698A2D80-B929-44DD-9A28-A0A42FAEC748}" dt="2024-05-21T08:43:39.626" v="1704" actId="478"/>
          <ac:spMkLst>
            <pc:docMk/>
            <pc:sldMk cId="3621321628" sldId="268"/>
            <ac:spMk id="29" creationId="{790EFD1E-7CDB-17A7-A055-A3687F0B5380}"/>
          </ac:spMkLst>
        </pc:spChg>
        <pc:spChg chg="mod">
          <ac:chgData name="HuyHoangIT" userId="148b8596-a01b-4053-9bae-27a02a304ae3" providerId="ADAL" clId="{698A2D80-B929-44DD-9A28-A0A42FAEC748}" dt="2024-05-21T08:45:27.451" v="1706"/>
          <ac:spMkLst>
            <pc:docMk/>
            <pc:sldMk cId="3621321628" sldId="268"/>
            <ac:spMk id="30" creationId="{C86D2D53-DFAB-7DE3-4D70-9BD3CCADCE10}"/>
          </ac:spMkLst>
        </pc:spChg>
        <pc:spChg chg="mod">
          <ac:chgData name="HuyHoangIT" userId="148b8596-a01b-4053-9bae-27a02a304ae3" providerId="ADAL" clId="{698A2D80-B929-44DD-9A28-A0A42FAEC748}" dt="2024-05-21T08:45:27.451" v="1706"/>
          <ac:spMkLst>
            <pc:docMk/>
            <pc:sldMk cId="3621321628" sldId="268"/>
            <ac:spMk id="31" creationId="{2EDADAFB-CE62-3688-29DF-5B0889309321}"/>
          </ac:spMkLst>
        </pc:spChg>
        <pc:spChg chg="mod">
          <ac:chgData name="HuyHoangIT" userId="148b8596-a01b-4053-9bae-27a02a304ae3" providerId="ADAL" clId="{698A2D80-B929-44DD-9A28-A0A42FAEC748}" dt="2024-05-21T08:45:27.528" v="1707"/>
          <ac:spMkLst>
            <pc:docMk/>
            <pc:sldMk cId="3621321628" sldId="268"/>
            <ac:spMk id="33" creationId="{BB5989A3-6040-6DE5-EE22-CED00C97885E}"/>
          </ac:spMkLst>
        </pc:spChg>
        <pc:spChg chg="mod">
          <ac:chgData name="HuyHoangIT" userId="148b8596-a01b-4053-9bae-27a02a304ae3" providerId="ADAL" clId="{698A2D80-B929-44DD-9A28-A0A42FAEC748}" dt="2024-05-21T08:45:27.528" v="1707"/>
          <ac:spMkLst>
            <pc:docMk/>
            <pc:sldMk cId="3621321628" sldId="268"/>
            <ac:spMk id="34" creationId="{007B065F-278A-856F-DCA9-E780F3603D6F}"/>
          </ac:spMkLst>
        </pc:spChg>
        <pc:spChg chg="mod">
          <ac:chgData name="HuyHoangIT" userId="148b8596-a01b-4053-9bae-27a02a304ae3" providerId="ADAL" clId="{698A2D80-B929-44DD-9A28-A0A42FAEC748}" dt="2024-05-21T08:52:02.095" v="2321" actId="465"/>
          <ac:spMkLst>
            <pc:docMk/>
            <pc:sldMk cId="3621321628" sldId="268"/>
            <ac:spMk id="36" creationId="{4A30A19A-D999-0E7B-EF86-F4D68659F181}"/>
          </ac:spMkLst>
        </pc:spChg>
        <pc:spChg chg="mod">
          <ac:chgData name="HuyHoangIT" userId="148b8596-a01b-4053-9bae-27a02a304ae3" providerId="ADAL" clId="{698A2D80-B929-44DD-9A28-A0A42FAEC748}" dt="2024-05-21T08:52:02.095" v="2321" actId="465"/>
          <ac:spMkLst>
            <pc:docMk/>
            <pc:sldMk cId="3621321628" sldId="268"/>
            <ac:spMk id="37" creationId="{3ED2A484-8392-7820-65A2-7B72816918CB}"/>
          </ac:spMkLst>
        </pc:spChg>
        <pc:spChg chg="add mod">
          <ac:chgData name="HuyHoangIT" userId="148b8596-a01b-4053-9bae-27a02a304ae3" providerId="ADAL" clId="{698A2D80-B929-44DD-9A28-A0A42FAEC748}" dt="2024-05-21T16:16:51.350" v="5602" actId="164"/>
          <ac:spMkLst>
            <pc:docMk/>
            <pc:sldMk cId="3621321628" sldId="268"/>
            <ac:spMk id="38" creationId="{DD7F5F19-0270-298E-C1D8-5D38E091C908}"/>
          </ac:spMkLst>
        </pc:spChg>
        <pc:spChg chg="mod">
          <ac:chgData name="HuyHoangIT" userId="148b8596-a01b-4053-9bae-27a02a304ae3" providerId="ADAL" clId="{698A2D80-B929-44DD-9A28-A0A42FAEC748}" dt="2024-05-21T08:52:02.095" v="2321" actId="465"/>
          <ac:spMkLst>
            <pc:docMk/>
            <pc:sldMk cId="3621321628" sldId="268"/>
            <ac:spMk id="40" creationId="{353D5D4F-F472-0A96-65DF-36772851087C}"/>
          </ac:spMkLst>
        </pc:spChg>
        <pc:spChg chg="mod">
          <ac:chgData name="HuyHoangIT" userId="148b8596-a01b-4053-9bae-27a02a304ae3" providerId="ADAL" clId="{698A2D80-B929-44DD-9A28-A0A42FAEC748}" dt="2024-05-21T08:52:02.095" v="2321" actId="465"/>
          <ac:spMkLst>
            <pc:docMk/>
            <pc:sldMk cId="3621321628" sldId="268"/>
            <ac:spMk id="41" creationId="{4F1E5788-3556-9ACD-3376-0A227D9CDF9A}"/>
          </ac:spMkLst>
        </pc:spChg>
        <pc:spChg chg="add mod">
          <ac:chgData name="HuyHoangIT" userId="148b8596-a01b-4053-9bae-27a02a304ae3" providerId="ADAL" clId="{698A2D80-B929-44DD-9A28-A0A42FAEC748}" dt="2024-05-21T16:16:59.557" v="5603" actId="164"/>
          <ac:spMkLst>
            <pc:docMk/>
            <pc:sldMk cId="3621321628" sldId="268"/>
            <ac:spMk id="43" creationId="{919FB8A1-AB14-9C12-EF00-B4B3915F7C2E}"/>
          </ac:spMkLst>
        </pc:spChg>
        <pc:spChg chg="mod">
          <ac:chgData name="HuyHoangIT" userId="148b8596-a01b-4053-9bae-27a02a304ae3" providerId="ADAL" clId="{698A2D80-B929-44DD-9A28-A0A42FAEC748}" dt="2024-05-21T08:51:45.722" v="2318" actId="1036"/>
          <ac:spMkLst>
            <pc:docMk/>
            <pc:sldMk cId="3621321628" sldId="268"/>
            <ac:spMk id="45" creationId="{2AC9A432-0030-C7F4-2C84-25B4139BED16}"/>
          </ac:spMkLst>
        </pc:spChg>
        <pc:spChg chg="mod">
          <ac:chgData name="HuyHoangIT" userId="148b8596-a01b-4053-9bae-27a02a304ae3" providerId="ADAL" clId="{698A2D80-B929-44DD-9A28-A0A42FAEC748}" dt="2024-05-21T08:51:45.722" v="2318" actId="1036"/>
          <ac:spMkLst>
            <pc:docMk/>
            <pc:sldMk cId="3621321628" sldId="268"/>
            <ac:spMk id="46" creationId="{C1D6F0D3-8706-6004-C06B-C0D4D36F3CDF}"/>
          </ac:spMkLst>
        </pc:spChg>
        <pc:spChg chg="add mod">
          <ac:chgData name="HuyHoangIT" userId="148b8596-a01b-4053-9bae-27a02a304ae3" providerId="ADAL" clId="{698A2D80-B929-44DD-9A28-A0A42FAEC748}" dt="2024-05-21T16:17:04.737" v="5604" actId="164"/>
          <ac:spMkLst>
            <pc:docMk/>
            <pc:sldMk cId="3621321628" sldId="268"/>
            <ac:spMk id="48" creationId="{025AE535-2842-148C-84D4-5A526083A17B}"/>
          </ac:spMkLst>
        </pc:spChg>
        <pc:grpChg chg="add mod">
          <ac:chgData name="HuyHoangIT" userId="148b8596-a01b-4053-9bae-27a02a304ae3" providerId="ADAL" clId="{698A2D80-B929-44DD-9A28-A0A42FAEC748}" dt="2024-05-22T03:39:03.096" v="16165" actId="164"/>
          <ac:grpSpMkLst>
            <pc:docMk/>
            <pc:sldMk cId="3621321628" sldId="268"/>
            <ac:grpSpMk id="3" creationId="{0DA56D5E-2EE8-E39F-78A5-4CB7E635F690}"/>
          </ac:grpSpMkLst>
        </pc:grpChg>
        <pc:grpChg chg="add del mod">
          <ac:chgData name="HuyHoangIT" userId="148b8596-a01b-4053-9bae-27a02a304ae3" providerId="ADAL" clId="{698A2D80-B929-44DD-9A28-A0A42FAEC748}" dt="2024-05-21T08:51:18.182" v="2302" actId="478"/>
          <ac:grpSpMkLst>
            <pc:docMk/>
            <pc:sldMk cId="3621321628" sldId="268"/>
            <ac:grpSpMk id="3" creationId="{55DDCBBA-2B55-6231-F4C5-DCCD666D21EE}"/>
          </ac:grpSpMkLst>
        </pc:grpChg>
        <pc:grpChg chg="add del mod">
          <ac:chgData name="HuyHoangIT" userId="148b8596-a01b-4053-9bae-27a02a304ae3" providerId="ADAL" clId="{698A2D80-B929-44DD-9A28-A0A42FAEC748}" dt="2024-05-21T08:51:18.182" v="2302" actId="478"/>
          <ac:grpSpMkLst>
            <pc:docMk/>
            <pc:sldMk cId="3621321628" sldId="268"/>
            <ac:grpSpMk id="6" creationId="{0EB47159-EB91-7A29-4BF2-17E11C27DC42}"/>
          </ac:grpSpMkLst>
        </pc:grpChg>
        <pc:grpChg chg="add del mod">
          <ac:chgData name="HuyHoangIT" userId="148b8596-a01b-4053-9bae-27a02a304ae3" providerId="ADAL" clId="{698A2D80-B929-44DD-9A28-A0A42FAEC748}" dt="2024-05-21T08:51:18.182" v="2302" actId="478"/>
          <ac:grpSpMkLst>
            <pc:docMk/>
            <pc:sldMk cId="3621321628" sldId="268"/>
            <ac:grpSpMk id="9" creationId="{96F6C852-F5B8-1649-D8C2-6ACC7D213544}"/>
          </ac:grpSpMkLst>
        </pc:grpChg>
        <pc:grpChg chg="add mod">
          <ac:chgData name="HuyHoangIT" userId="148b8596-a01b-4053-9bae-27a02a304ae3" providerId="ADAL" clId="{698A2D80-B929-44DD-9A28-A0A42FAEC748}" dt="2024-05-21T08:45:27.451" v="1706"/>
          <ac:grpSpMkLst>
            <pc:docMk/>
            <pc:sldMk cId="3621321628" sldId="268"/>
            <ac:grpSpMk id="26" creationId="{CAF7B37B-E63B-9C7A-799C-4839B37AAD62}"/>
          </ac:grpSpMkLst>
        </pc:grpChg>
        <pc:grpChg chg="add mod">
          <ac:chgData name="HuyHoangIT" userId="148b8596-a01b-4053-9bae-27a02a304ae3" providerId="ADAL" clId="{698A2D80-B929-44DD-9A28-A0A42FAEC748}" dt="2024-05-21T08:45:27.528" v="1707"/>
          <ac:grpSpMkLst>
            <pc:docMk/>
            <pc:sldMk cId="3621321628" sldId="268"/>
            <ac:grpSpMk id="32" creationId="{2F9E279E-D778-B38A-98CB-C576EAF60A87}"/>
          </ac:grpSpMkLst>
        </pc:grpChg>
        <pc:grpChg chg="add mod">
          <ac:chgData name="HuyHoangIT" userId="148b8596-a01b-4053-9bae-27a02a304ae3" providerId="ADAL" clId="{698A2D80-B929-44DD-9A28-A0A42FAEC748}" dt="2024-05-21T16:16:51.350" v="5602" actId="164"/>
          <ac:grpSpMkLst>
            <pc:docMk/>
            <pc:sldMk cId="3621321628" sldId="268"/>
            <ac:grpSpMk id="35" creationId="{51765E7B-588F-37C9-8C2E-44017CEA085A}"/>
          </ac:grpSpMkLst>
        </pc:grpChg>
        <pc:grpChg chg="add mod">
          <ac:chgData name="HuyHoangIT" userId="148b8596-a01b-4053-9bae-27a02a304ae3" providerId="ADAL" clId="{698A2D80-B929-44DD-9A28-A0A42FAEC748}" dt="2024-05-21T16:16:59.557" v="5603" actId="164"/>
          <ac:grpSpMkLst>
            <pc:docMk/>
            <pc:sldMk cId="3621321628" sldId="268"/>
            <ac:grpSpMk id="39" creationId="{EE0D4A2F-A5F7-BF35-3769-D894D897C93A}"/>
          </ac:grpSpMkLst>
        </pc:grpChg>
        <pc:grpChg chg="add mod">
          <ac:chgData name="HuyHoangIT" userId="148b8596-a01b-4053-9bae-27a02a304ae3" providerId="ADAL" clId="{698A2D80-B929-44DD-9A28-A0A42FAEC748}" dt="2024-05-21T16:17:04.737" v="5604" actId="164"/>
          <ac:grpSpMkLst>
            <pc:docMk/>
            <pc:sldMk cId="3621321628" sldId="268"/>
            <ac:grpSpMk id="44" creationId="{9B72AA45-43C3-EC87-ABD0-D30EF320ED86}"/>
          </ac:grpSpMkLst>
        </pc:grpChg>
        <pc:grpChg chg="add mod">
          <ac:chgData name="HuyHoangIT" userId="148b8596-a01b-4053-9bae-27a02a304ae3" providerId="ADAL" clId="{698A2D80-B929-44DD-9A28-A0A42FAEC748}" dt="2024-05-21T16:16:51.350" v="5602" actId="164"/>
          <ac:grpSpMkLst>
            <pc:docMk/>
            <pc:sldMk cId="3621321628" sldId="268"/>
            <ac:grpSpMk id="49" creationId="{FF06B1C5-DCE7-856F-71EA-741AD3F2F973}"/>
          </ac:grpSpMkLst>
        </pc:grpChg>
        <pc:grpChg chg="add mod">
          <ac:chgData name="HuyHoangIT" userId="148b8596-a01b-4053-9bae-27a02a304ae3" providerId="ADAL" clId="{698A2D80-B929-44DD-9A28-A0A42FAEC748}" dt="2024-05-21T16:16:59.557" v="5603" actId="164"/>
          <ac:grpSpMkLst>
            <pc:docMk/>
            <pc:sldMk cId="3621321628" sldId="268"/>
            <ac:grpSpMk id="50" creationId="{ADC330EC-2BDF-D0F2-1583-6D5F8C7CDBF8}"/>
          </ac:grpSpMkLst>
        </pc:grpChg>
        <pc:grpChg chg="add mod">
          <ac:chgData name="HuyHoangIT" userId="148b8596-a01b-4053-9bae-27a02a304ae3" providerId="ADAL" clId="{698A2D80-B929-44DD-9A28-A0A42FAEC748}" dt="2024-05-21T16:17:04.737" v="5604" actId="164"/>
          <ac:grpSpMkLst>
            <pc:docMk/>
            <pc:sldMk cId="3621321628" sldId="268"/>
            <ac:grpSpMk id="51" creationId="{2BFC2D2E-23C6-2402-957C-7323EEB59968}"/>
          </ac:grpSpMkLst>
        </pc:grpChg>
        <pc:picChg chg="add mod">
          <ac:chgData name="HuyHoangIT" userId="148b8596-a01b-4053-9bae-27a02a304ae3" providerId="ADAL" clId="{698A2D80-B929-44DD-9A28-A0A42FAEC748}" dt="2024-05-21T16:16:59.557" v="5603" actId="164"/>
          <ac:picMkLst>
            <pc:docMk/>
            <pc:sldMk cId="3621321628" sldId="268"/>
            <ac:picMk id="42" creationId="{4EBE17C9-A457-3BFA-09A1-0593F3CCBB37}"/>
          </ac:picMkLst>
        </pc:picChg>
        <pc:picChg chg="add mod">
          <ac:chgData name="HuyHoangIT" userId="148b8596-a01b-4053-9bae-27a02a304ae3" providerId="ADAL" clId="{698A2D80-B929-44DD-9A28-A0A42FAEC748}" dt="2024-05-21T16:17:04.737" v="5604" actId="164"/>
          <ac:picMkLst>
            <pc:docMk/>
            <pc:sldMk cId="3621321628" sldId="268"/>
            <ac:picMk id="47" creationId="{10CBAB8D-9C3B-A9AE-7EAE-2ABC645B61A3}"/>
          </ac:picMkLst>
        </pc:picChg>
        <pc:picChg chg="del">
          <ac:chgData name="HuyHoangIT" userId="148b8596-a01b-4053-9bae-27a02a304ae3" providerId="ADAL" clId="{698A2D80-B929-44DD-9A28-A0A42FAEC748}" dt="2024-05-21T08:43:23.932" v="1699" actId="478"/>
          <ac:picMkLst>
            <pc:docMk/>
            <pc:sldMk cId="3621321628" sldId="268"/>
            <ac:picMk id="1026" creationId="{2F8D5B9A-B5EA-D568-EFB0-CB5235324583}"/>
          </ac:picMkLst>
        </pc:picChg>
        <pc:picChg chg="del">
          <ac:chgData name="HuyHoangIT" userId="148b8596-a01b-4053-9bae-27a02a304ae3" providerId="ADAL" clId="{698A2D80-B929-44DD-9A28-A0A42FAEC748}" dt="2024-05-21T08:43:24.215" v="1700" actId="478"/>
          <ac:picMkLst>
            <pc:docMk/>
            <pc:sldMk cId="3621321628" sldId="268"/>
            <ac:picMk id="1028" creationId="{F235A531-50B8-CEEC-C8C9-573B9DC9844F}"/>
          </ac:picMkLst>
        </pc:picChg>
        <pc:picChg chg="add mod">
          <ac:chgData name="HuyHoangIT" userId="148b8596-a01b-4053-9bae-27a02a304ae3" providerId="ADAL" clId="{698A2D80-B929-44DD-9A28-A0A42FAEC748}" dt="2024-05-21T16:16:51.350" v="5602" actId="164"/>
          <ac:picMkLst>
            <pc:docMk/>
            <pc:sldMk cId="3621321628" sldId="268"/>
            <ac:picMk id="2050" creationId="{E5B5DCE9-FBEE-D210-23C7-E73DA1D9C422}"/>
          </ac:picMkLst>
        </pc:picChg>
      </pc:sldChg>
      <pc:sldChg chg="addSp delSp modSp add mod modTransition modAnim modNotesTx">
        <pc:chgData name="HuyHoangIT" userId="148b8596-a01b-4053-9bae-27a02a304ae3" providerId="ADAL" clId="{698A2D80-B929-44DD-9A28-A0A42FAEC748}" dt="2024-05-22T03:39:41.316" v="16178"/>
        <pc:sldMkLst>
          <pc:docMk/>
          <pc:sldMk cId="3854281228" sldId="269"/>
        </pc:sldMkLst>
        <pc:spChg chg="add mod">
          <ac:chgData name="HuyHoangIT" userId="148b8596-a01b-4053-9bae-27a02a304ae3" providerId="ADAL" clId="{698A2D80-B929-44DD-9A28-A0A42FAEC748}" dt="2024-05-21T09:02:23.821" v="2446" actId="20577"/>
          <ac:spMkLst>
            <pc:docMk/>
            <pc:sldMk cId="3854281228" sldId="269"/>
            <ac:spMk id="3" creationId="{C4F1D985-3F3F-9570-FD98-E127FE788123}"/>
          </ac:spMkLst>
        </pc:spChg>
        <pc:spChg chg="mod">
          <ac:chgData name="HuyHoangIT" userId="148b8596-a01b-4053-9bae-27a02a304ae3" providerId="ADAL" clId="{698A2D80-B929-44DD-9A28-A0A42FAEC748}" dt="2024-05-22T03:39:31.773" v="16174" actId="164"/>
          <ac:spMkLst>
            <pc:docMk/>
            <pc:sldMk cId="3854281228" sldId="269"/>
            <ac:spMk id="15" creationId="{00000000-0000-0000-0000-000000000000}"/>
          </ac:spMkLst>
        </pc:spChg>
        <pc:spChg chg="mod">
          <ac:chgData name="HuyHoangIT" userId="148b8596-a01b-4053-9bae-27a02a304ae3" providerId="ADAL" clId="{698A2D80-B929-44DD-9A28-A0A42FAEC748}" dt="2024-05-22T03:39:31.773" v="16174" actId="164"/>
          <ac:spMkLst>
            <pc:docMk/>
            <pc:sldMk cId="3854281228" sldId="269"/>
            <ac:spMk id="27" creationId="{C68972CC-5B80-71CB-BFD9-419CDA72A0AC}"/>
          </ac:spMkLst>
        </pc:spChg>
        <pc:spChg chg="mod">
          <ac:chgData name="HuyHoangIT" userId="148b8596-a01b-4053-9bae-27a02a304ae3" providerId="ADAL" clId="{698A2D80-B929-44DD-9A28-A0A42FAEC748}" dt="2024-05-21T09:02:41.719" v="2459" actId="1037"/>
          <ac:spMkLst>
            <pc:docMk/>
            <pc:sldMk cId="3854281228" sldId="269"/>
            <ac:spMk id="38" creationId="{DD7F5F19-0270-298E-C1D8-5D38E091C908}"/>
          </ac:spMkLst>
        </pc:spChg>
        <pc:spChg chg="del">
          <ac:chgData name="HuyHoangIT" userId="148b8596-a01b-4053-9bae-27a02a304ae3" providerId="ADAL" clId="{698A2D80-B929-44DD-9A28-A0A42FAEC748}" dt="2024-05-21T09:00:02.109" v="2416" actId="478"/>
          <ac:spMkLst>
            <pc:docMk/>
            <pc:sldMk cId="3854281228" sldId="269"/>
            <ac:spMk id="43" creationId="{919FB8A1-AB14-9C12-EF00-B4B3915F7C2E}"/>
          </ac:spMkLst>
        </pc:spChg>
        <pc:spChg chg="del">
          <ac:chgData name="HuyHoangIT" userId="148b8596-a01b-4053-9bae-27a02a304ae3" providerId="ADAL" clId="{698A2D80-B929-44DD-9A28-A0A42FAEC748}" dt="2024-05-21T09:00:01.081" v="2415" actId="478"/>
          <ac:spMkLst>
            <pc:docMk/>
            <pc:sldMk cId="3854281228" sldId="269"/>
            <ac:spMk id="48" creationId="{025AE535-2842-148C-84D4-5A526083A17B}"/>
          </ac:spMkLst>
        </pc:spChg>
        <pc:grpChg chg="add mod">
          <ac:chgData name="HuyHoangIT" userId="148b8596-a01b-4053-9bae-27a02a304ae3" providerId="ADAL" clId="{698A2D80-B929-44DD-9A28-A0A42FAEC748}" dt="2024-05-22T03:39:31.773" v="16174" actId="164"/>
          <ac:grpSpMkLst>
            <pc:docMk/>
            <pc:sldMk cId="3854281228" sldId="269"/>
            <ac:grpSpMk id="4" creationId="{47FC899C-D164-E5E9-596E-D8B517BA6FB6}"/>
          </ac:grpSpMkLst>
        </pc:grpChg>
        <pc:grpChg chg="del">
          <ac:chgData name="HuyHoangIT" userId="148b8596-a01b-4053-9bae-27a02a304ae3" providerId="ADAL" clId="{698A2D80-B929-44DD-9A28-A0A42FAEC748}" dt="2024-05-21T08:59:54.429" v="2413" actId="478"/>
          <ac:grpSpMkLst>
            <pc:docMk/>
            <pc:sldMk cId="3854281228" sldId="269"/>
            <ac:grpSpMk id="35" creationId="{51765E7B-588F-37C9-8C2E-44017CEA085A}"/>
          </ac:grpSpMkLst>
        </pc:grpChg>
        <pc:grpChg chg="del">
          <ac:chgData name="HuyHoangIT" userId="148b8596-a01b-4053-9bae-27a02a304ae3" providerId="ADAL" clId="{698A2D80-B929-44DD-9A28-A0A42FAEC748}" dt="2024-05-21T08:59:54.429" v="2413" actId="478"/>
          <ac:grpSpMkLst>
            <pc:docMk/>
            <pc:sldMk cId="3854281228" sldId="269"/>
            <ac:grpSpMk id="39" creationId="{EE0D4A2F-A5F7-BF35-3769-D894D897C93A}"/>
          </ac:grpSpMkLst>
        </pc:grpChg>
        <pc:grpChg chg="del">
          <ac:chgData name="HuyHoangIT" userId="148b8596-a01b-4053-9bae-27a02a304ae3" providerId="ADAL" clId="{698A2D80-B929-44DD-9A28-A0A42FAEC748}" dt="2024-05-21T08:59:56.198" v="2414" actId="478"/>
          <ac:grpSpMkLst>
            <pc:docMk/>
            <pc:sldMk cId="3854281228" sldId="269"/>
            <ac:grpSpMk id="44" creationId="{9B72AA45-43C3-EC87-ABD0-D30EF320ED86}"/>
          </ac:grpSpMkLst>
        </pc:grpChg>
        <pc:picChg chg="del">
          <ac:chgData name="HuyHoangIT" userId="148b8596-a01b-4053-9bae-27a02a304ae3" providerId="ADAL" clId="{698A2D80-B929-44DD-9A28-A0A42FAEC748}" dt="2024-05-21T08:59:54.429" v="2413" actId="478"/>
          <ac:picMkLst>
            <pc:docMk/>
            <pc:sldMk cId="3854281228" sldId="269"/>
            <ac:picMk id="42" creationId="{4EBE17C9-A457-3BFA-09A1-0593F3CCBB37}"/>
          </ac:picMkLst>
        </pc:picChg>
        <pc:picChg chg="del">
          <ac:chgData name="HuyHoangIT" userId="148b8596-a01b-4053-9bae-27a02a304ae3" providerId="ADAL" clId="{698A2D80-B929-44DD-9A28-A0A42FAEC748}" dt="2024-05-21T08:59:54.429" v="2413" actId="478"/>
          <ac:picMkLst>
            <pc:docMk/>
            <pc:sldMk cId="3854281228" sldId="269"/>
            <ac:picMk id="47" creationId="{10CBAB8D-9C3B-A9AE-7EAE-2ABC645B61A3}"/>
          </ac:picMkLst>
        </pc:picChg>
        <pc:picChg chg="del">
          <ac:chgData name="HuyHoangIT" userId="148b8596-a01b-4053-9bae-27a02a304ae3" providerId="ADAL" clId="{698A2D80-B929-44DD-9A28-A0A42FAEC748}" dt="2024-05-21T08:59:54.429" v="2413" actId="478"/>
          <ac:picMkLst>
            <pc:docMk/>
            <pc:sldMk cId="3854281228" sldId="269"/>
            <ac:picMk id="2050" creationId="{E5B5DCE9-FBEE-D210-23C7-E73DA1D9C422}"/>
          </ac:picMkLst>
        </pc:picChg>
        <pc:picChg chg="add mod">
          <ac:chgData name="HuyHoangIT" userId="148b8596-a01b-4053-9bae-27a02a304ae3" providerId="ADAL" clId="{698A2D80-B929-44DD-9A28-A0A42FAEC748}" dt="2024-05-21T09:02:41.719" v="2459" actId="1037"/>
          <ac:picMkLst>
            <pc:docMk/>
            <pc:sldMk cId="3854281228" sldId="269"/>
            <ac:picMk id="3074" creationId="{C3CD6978-0F7B-29D4-060F-DFCC9BBC8BD1}"/>
          </ac:picMkLst>
        </pc:picChg>
        <pc:picChg chg="add mod">
          <ac:chgData name="HuyHoangIT" userId="148b8596-a01b-4053-9bae-27a02a304ae3" providerId="ADAL" clId="{698A2D80-B929-44DD-9A28-A0A42FAEC748}" dt="2024-05-21T09:02:13.373" v="2440" actId="1076"/>
          <ac:picMkLst>
            <pc:docMk/>
            <pc:sldMk cId="3854281228" sldId="269"/>
            <ac:picMk id="3076" creationId="{235A3FDD-7712-9ACD-529E-C0967617048F}"/>
          </ac:picMkLst>
        </pc:picChg>
      </pc:sldChg>
      <pc:sldChg chg="modSp add mod modTransition setBg modAnim modNotesTx">
        <pc:chgData name="HuyHoangIT" userId="148b8596-a01b-4053-9bae-27a02a304ae3" providerId="ADAL" clId="{698A2D80-B929-44DD-9A28-A0A42FAEC748}" dt="2024-05-22T03:37:11.622" v="16158"/>
        <pc:sldMkLst>
          <pc:docMk/>
          <pc:sldMk cId="3843949292" sldId="270"/>
        </pc:sldMkLst>
        <pc:spChg chg="mod">
          <ac:chgData name="HuyHoangIT" userId="148b8596-a01b-4053-9bae-27a02a304ae3" providerId="ADAL" clId="{698A2D80-B929-44DD-9A28-A0A42FAEC748}" dt="2024-05-21T09:05:15.322" v="2627" actId="20577"/>
          <ac:spMkLst>
            <pc:docMk/>
            <pc:sldMk cId="3843949292" sldId="270"/>
            <ac:spMk id="7" creationId="{00000000-0000-0000-0000-000000000000}"/>
          </ac:spMkLst>
        </pc:spChg>
        <pc:spChg chg="mod">
          <ac:chgData name="HuyHoangIT" userId="148b8596-a01b-4053-9bae-27a02a304ae3" providerId="ADAL" clId="{698A2D80-B929-44DD-9A28-A0A42FAEC748}" dt="2024-05-21T09:03:27.218" v="2462" actId="20577"/>
          <ac:spMkLst>
            <pc:docMk/>
            <pc:sldMk cId="3843949292" sldId="270"/>
            <ac:spMk id="8" creationId="{00000000-0000-0000-0000-000000000000}"/>
          </ac:spMkLst>
        </pc:spChg>
        <pc:spChg chg="mod">
          <ac:chgData name="HuyHoangIT" userId="148b8596-a01b-4053-9bae-27a02a304ae3" providerId="ADAL" clId="{698A2D80-B929-44DD-9A28-A0A42FAEC748}" dt="2024-05-21T09:07:56.117" v="2988" actId="20577"/>
          <ac:spMkLst>
            <pc:docMk/>
            <pc:sldMk cId="3843949292" sldId="270"/>
            <ac:spMk id="21" creationId="{00000000-0000-0000-0000-000000000000}"/>
          </ac:spMkLst>
        </pc:spChg>
      </pc:sldChg>
      <pc:sldChg chg="addSp delSp modSp add mod modTransition modAnim modNotesTx">
        <pc:chgData name="HuyHoangIT" userId="148b8596-a01b-4053-9bae-27a02a304ae3" providerId="ADAL" clId="{698A2D80-B929-44DD-9A28-A0A42FAEC748}" dt="2024-05-22T03:40:04.662" v="16183"/>
        <pc:sldMkLst>
          <pc:docMk/>
          <pc:sldMk cId="647099553" sldId="271"/>
        </pc:sldMkLst>
        <pc:spChg chg="mod">
          <ac:chgData name="HuyHoangIT" userId="148b8596-a01b-4053-9bae-27a02a304ae3" providerId="ADAL" clId="{698A2D80-B929-44DD-9A28-A0A42FAEC748}" dt="2024-05-21T09:10:59.811" v="3017" actId="1076"/>
          <ac:spMkLst>
            <pc:docMk/>
            <pc:sldMk cId="647099553" sldId="271"/>
            <ac:spMk id="4" creationId="{1525C1B6-2BE7-9748-F2E8-5DC75F2E9D7E}"/>
          </ac:spMkLst>
        </pc:spChg>
        <pc:spChg chg="mod">
          <ac:chgData name="HuyHoangIT" userId="148b8596-a01b-4053-9bae-27a02a304ae3" providerId="ADAL" clId="{698A2D80-B929-44DD-9A28-A0A42FAEC748}" dt="2024-05-21T09:10:59.811" v="3017" actId="1076"/>
          <ac:spMkLst>
            <pc:docMk/>
            <pc:sldMk cId="647099553" sldId="271"/>
            <ac:spMk id="5" creationId="{D82BCF98-A1B5-92BE-4D87-6F763186F0FD}"/>
          </ac:spMkLst>
        </pc:spChg>
        <pc:spChg chg="add mod">
          <ac:chgData name="HuyHoangIT" userId="148b8596-a01b-4053-9bae-27a02a304ae3" providerId="ADAL" clId="{698A2D80-B929-44DD-9A28-A0A42FAEC748}" dt="2024-05-22T02:15:14.512" v="5636" actId="164"/>
          <ac:spMkLst>
            <pc:docMk/>
            <pc:sldMk cId="647099553" sldId="271"/>
            <ac:spMk id="6" creationId="{08C9DD9E-54CE-3133-1C8D-24C6CB606737}"/>
          </ac:spMkLst>
        </pc:spChg>
        <pc:spChg chg="add mod">
          <ac:chgData name="HuyHoangIT" userId="148b8596-a01b-4053-9bae-27a02a304ae3" providerId="ADAL" clId="{698A2D80-B929-44DD-9A28-A0A42FAEC748}" dt="2024-05-21T09:13:10.915" v="3096"/>
          <ac:spMkLst>
            <pc:docMk/>
            <pc:sldMk cId="647099553" sldId="271"/>
            <ac:spMk id="8" creationId="{49F236B5-A19E-44C7-82B6-9EACC0E66BDD}"/>
          </ac:spMkLst>
        </pc:spChg>
        <pc:spChg chg="mod">
          <ac:chgData name="HuyHoangIT" userId="148b8596-a01b-4053-9bae-27a02a304ae3" providerId="ADAL" clId="{698A2D80-B929-44DD-9A28-A0A42FAEC748}" dt="2024-05-21T09:13:39.139" v="3100" actId="1076"/>
          <ac:spMkLst>
            <pc:docMk/>
            <pc:sldMk cId="647099553" sldId="271"/>
            <ac:spMk id="10" creationId="{AE49FEBE-9A8D-6B55-C96D-0258E5170E9B}"/>
          </ac:spMkLst>
        </pc:spChg>
        <pc:spChg chg="mod">
          <ac:chgData name="HuyHoangIT" userId="148b8596-a01b-4053-9bae-27a02a304ae3" providerId="ADAL" clId="{698A2D80-B929-44DD-9A28-A0A42FAEC748}" dt="2024-05-21T09:13:39.139" v="3100" actId="1076"/>
          <ac:spMkLst>
            <pc:docMk/>
            <pc:sldMk cId="647099553" sldId="271"/>
            <ac:spMk id="11" creationId="{7292B2EB-24A6-1CE1-6EA6-CAF02B67CFC4}"/>
          </ac:spMkLst>
        </pc:spChg>
        <pc:spChg chg="add mod">
          <ac:chgData name="HuyHoangIT" userId="148b8596-a01b-4053-9bae-27a02a304ae3" providerId="ADAL" clId="{698A2D80-B929-44DD-9A28-A0A42FAEC748}" dt="2024-05-22T02:15:21.837" v="5637" actId="164"/>
          <ac:spMkLst>
            <pc:docMk/>
            <pc:sldMk cId="647099553" sldId="271"/>
            <ac:spMk id="12" creationId="{3344F32C-7AAA-58F9-B94F-653A08D216BB}"/>
          </ac:spMkLst>
        </pc:spChg>
        <pc:spChg chg="mod">
          <ac:chgData name="HuyHoangIT" userId="148b8596-a01b-4053-9bae-27a02a304ae3" providerId="ADAL" clId="{698A2D80-B929-44DD-9A28-A0A42FAEC748}" dt="2024-05-22T03:39:54.862" v="16179" actId="164"/>
          <ac:spMkLst>
            <pc:docMk/>
            <pc:sldMk cId="647099553" sldId="271"/>
            <ac:spMk id="15" creationId="{00000000-0000-0000-0000-000000000000}"/>
          </ac:spMkLst>
        </pc:spChg>
        <pc:spChg chg="mod">
          <ac:chgData name="HuyHoangIT" userId="148b8596-a01b-4053-9bae-27a02a304ae3" providerId="ADAL" clId="{698A2D80-B929-44DD-9A28-A0A42FAEC748}" dt="2024-05-21T09:14:05.330" v="3123" actId="1076"/>
          <ac:spMkLst>
            <pc:docMk/>
            <pc:sldMk cId="647099553" sldId="271"/>
            <ac:spMk id="16" creationId="{54940DC3-8279-3BE8-2E0E-B172C71DEA39}"/>
          </ac:spMkLst>
        </pc:spChg>
        <pc:spChg chg="mod">
          <ac:chgData name="HuyHoangIT" userId="148b8596-a01b-4053-9bae-27a02a304ae3" providerId="ADAL" clId="{698A2D80-B929-44DD-9A28-A0A42FAEC748}" dt="2024-05-21T09:14:05.330" v="3123" actId="1076"/>
          <ac:spMkLst>
            <pc:docMk/>
            <pc:sldMk cId="647099553" sldId="271"/>
            <ac:spMk id="17" creationId="{44216F59-6B13-397D-186D-A77767C20469}"/>
          </ac:spMkLst>
        </pc:spChg>
        <pc:spChg chg="add mod">
          <ac:chgData name="HuyHoangIT" userId="148b8596-a01b-4053-9bae-27a02a304ae3" providerId="ADAL" clId="{698A2D80-B929-44DD-9A28-A0A42FAEC748}" dt="2024-05-22T02:15:28.012" v="5638" actId="164"/>
          <ac:spMkLst>
            <pc:docMk/>
            <pc:sldMk cId="647099553" sldId="271"/>
            <ac:spMk id="18" creationId="{D56E6C46-D8C7-6D9C-DB80-E3F1BD05337F}"/>
          </ac:spMkLst>
        </pc:spChg>
        <pc:spChg chg="mod">
          <ac:chgData name="HuyHoangIT" userId="148b8596-a01b-4053-9bae-27a02a304ae3" providerId="ADAL" clId="{698A2D80-B929-44DD-9A28-A0A42FAEC748}" dt="2024-05-21T09:14:59.118" v="3212"/>
          <ac:spMkLst>
            <pc:docMk/>
            <pc:sldMk cId="647099553" sldId="271"/>
            <ac:spMk id="21" creationId="{1EEA19B7-31A7-B951-AB11-7ACFEFEDBCF2}"/>
          </ac:spMkLst>
        </pc:spChg>
        <pc:spChg chg="mod">
          <ac:chgData name="HuyHoangIT" userId="148b8596-a01b-4053-9bae-27a02a304ae3" providerId="ADAL" clId="{698A2D80-B929-44DD-9A28-A0A42FAEC748}" dt="2024-05-21T09:14:59.118" v="3212"/>
          <ac:spMkLst>
            <pc:docMk/>
            <pc:sldMk cId="647099553" sldId="271"/>
            <ac:spMk id="26" creationId="{09BE49FD-D579-E5A8-B001-9FDB83543BB2}"/>
          </ac:spMkLst>
        </pc:spChg>
        <pc:spChg chg="mod">
          <ac:chgData name="HuyHoangIT" userId="148b8596-a01b-4053-9bae-27a02a304ae3" providerId="ADAL" clId="{698A2D80-B929-44DD-9A28-A0A42FAEC748}" dt="2024-05-22T03:39:54.862" v="16179" actId="164"/>
          <ac:spMkLst>
            <pc:docMk/>
            <pc:sldMk cId="647099553" sldId="271"/>
            <ac:spMk id="27" creationId="{C68972CC-5B80-71CB-BFD9-419CDA72A0AC}"/>
          </ac:spMkLst>
        </pc:spChg>
        <pc:spChg chg="del">
          <ac:chgData name="HuyHoangIT" userId="148b8596-a01b-4053-9bae-27a02a304ae3" providerId="ADAL" clId="{698A2D80-B929-44DD-9A28-A0A42FAEC748}" dt="2024-05-21T09:13:41.677" v="3101" actId="478"/>
          <ac:spMkLst>
            <pc:docMk/>
            <pc:sldMk cId="647099553" sldId="271"/>
            <ac:spMk id="28" creationId="{FE97EEA1-5A2D-A869-D0D6-C72609533088}"/>
          </ac:spMkLst>
        </pc:spChg>
        <pc:spChg chg="del">
          <ac:chgData name="HuyHoangIT" userId="148b8596-a01b-4053-9bae-27a02a304ae3" providerId="ADAL" clId="{698A2D80-B929-44DD-9A28-A0A42FAEC748}" dt="2024-05-21T09:13:41.677" v="3101" actId="478"/>
          <ac:spMkLst>
            <pc:docMk/>
            <pc:sldMk cId="647099553" sldId="271"/>
            <ac:spMk id="29" creationId="{790EFD1E-7CDB-17A7-A055-A3687F0B5380}"/>
          </ac:spMkLst>
        </pc:spChg>
        <pc:spChg chg="mod">
          <ac:chgData name="HuyHoangIT" userId="148b8596-a01b-4053-9bae-27a02a304ae3" providerId="ADAL" clId="{698A2D80-B929-44DD-9A28-A0A42FAEC748}" dt="2024-05-21T09:14:59.118" v="3212"/>
          <ac:spMkLst>
            <pc:docMk/>
            <pc:sldMk cId="647099553" sldId="271"/>
            <ac:spMk id="31" creationId="{8772F77A-14F7-F8F9-1955-22411670E28E}"/>
          </ac:spMkLst>
        </pc:spChg>
        <pc:spChg chg="mod">
          <ac:chgData name="HuyHoangIT" userId="148b8596-a01b-4053-9bae-27a02a304ae3" providerId="ADAL" clId="{698A2D80-B929-44DD-9A28-A0A42FAEC748}" dt="2024-05-21T09:14:59.118" v="3212"/>
          <ac:spMkLst>
            <pc:docMk/>
            <pc:sldMk cId="647099553" sldId="271"/>
            <ac:spMk id="32" creationId="{C29B94B2-34F9-3B4B-DBF3-C67A324C1F12}"/>
          </ac:spMkLst>
        </pc:spChg>
        <pc:spChg chg="mod">
          <ac:chgData name="HuyHoangIT" userId="148b8596-a01b-4053-9bae-27a02a304ae3" providerId="ADAL" clId="{698A2D80-B929-44DD-9A28-A0A42FAEC748}" dt="2024-05-21T09:14:59.118" v="3212"/>
          <ac:spMkLst>
            <pc:docMk/>
            <pc:sldMk cId="647099553" sldId="271"/>
            <ac:spMk id="34" creationId="{A2DC6B52-77C1-6504-0F44-142448CFE7C1}"/>
          </ac:spMkLst>
        </pc:spChg>
        <pc:spChg chg="mod">
          <ac:chgData name="HuyHoangIT" userId="148b8596-a01b-4053-9bae-27a02a304ae3" providerId="ADAL" clId="{698A2D80-B929-44DD-9A28-A0A42FAEC748}" dt="2024-05-21T09:14:59.118" v="3212"/>
          <ac:spMkLst>
            <pc:docMk/>
            <pc:sldMk cId="647099553" sldId="271"/>
            <ac:spMk id="35" creationId="{34C1F216-C87C-2743-1735-9A0179B26523}"/>
          </ac:spMkLst>
        </pc:spChg>
        <pc:grpChg chg="add mod">
          <ac:chgData name="HuyHoangIT" userId="148b8596-a01b-4053-9bae-27a02a304ae3" providerId="ADAL" clId="{698A2D80-B929-44DD-9A28-A0A42FAEC748}" dt="2024-05-22T02:15:14.512" v="5636" actId="164"/>
          <ac:grpSpMkLst>
            <pc:docMk/>
            <pc:sldMk cId="647099553" sldId="271"/>
            <ac:grpSpMk id="3" creationId="{58561BDD-4FB0-0844-6781-121A93C48524}"/>
          </ac:grpSpMkLst>
        </pc:grpChg>
        <pc:grpChg chg="add del mod">
          <ac:chgData name="HuyHoangIT" userId="148b8596-a01b-4053-9bae-27a02a304ae3" providerId="ADAL" clId="{698A2D80-B929-44DD-9A28-A0A42FAEC748}" dt="2024-05-21T09:14:58.387" v="3211" actId="478"/>
          <ac:grpSpMkLst>
            <pc:docMk/>
            <pc:sldMk cId="647099553" sldId="271"/>
            <ac:grpSpMk id="3" creationId="{7F057BC2-6D1E-2E4C-B790-79A5D66EBD96}"/>
          </ac:grpSpMkLst>
        </pc:grpChg>
        <pc:grpChg chg="add mod">
          <ac:chgData name="HuyHoangIT" userId="148b8596-a01b-4053-9bae-27a02a304ae3" providerId="ADAL" clId="{698A2D80-B929-44DD-9A28-A0A42FAEC748}" dt="2024-05-22T02:15:21.837" v="5637" actId="164"/>
          <ac:grpSpMkLst>
            <pc:docMk/>
            <pc:sldMk cId="647099553" sldId="271"/>
            <ac:grpSpMk id="4" creationId="{0BC77B8D-2E67-DB9B-022C-BE514F8C2CEA}"/>
          </ac:grpSpMkLst>
        </pc:grpChg>
        <pc:grpChg chg="add mod">
          <ac:chgData name="HuyHoangIT" userId="148b8596-a01b-4053-9bae-27a02a304ae3" providerId="ADAL" clId="{698A2D80-B929-44DD-9A28-A0A42FAEC748}" dt="2024-05-22T02:15:28.012" v="5638" actId="164"/>
          <ac:grpSpMkLst>
            <pc:docMk/>
            <pc:sldMk cId="647099553" sldId="271"/>
            <ac:grpSpMk id="5" creationId="{975DEA1F-0359-EF1C-724B-4B791BCF36A0}"/>
          </ac:grpSpMkLst>
        </pc:grpChg>
        <pc:grpChg chg="add mod">
          <ac:chgData name="HuyHoangIT" userId="148b8596-a01b-4053-9bae-27a02a304ae3" providerId="ADAL" clId="{698A2D80-B929-44DD-9A28-A0A42FAEC748}" dt="2024-05-22T03:39:54.862" v="16179" actId="164"/>
          <ac:grpSpMkLst>
            <pc:docMk/>
            <pc:sldMk cId="647099553" sldId="271"/>
            <ac:grpSpMk id="7" creationId="{7CA92B03-4C2F-F2B9-B3EB-164C1605B01B}"/>
          </ac:grpSpMkLst>
        </pc:grpChg>
        <pc:grpChg chg="add del mod">
          <ac:chgData name="HuyHoangIT" userId="148b8596-a01b-4053-9bae-27a02a304ae3" providerId="ADAL" clId="{698A2D80-B929-44DD-9A28-A0A42FAEC748}" dt="2024-05-21T09:14:58.387" v="3211" actId="478"/>
          <ac:grpSpMkLst>
            <pc:docMk/>
            <pc:sldMk cId="647099553" sldId="271"/>
            <ac:grpSpMk id="9" creationId="{06E1D55F-4E1B-490A-DEA2-FC2FB6E6088D}"/>
          </ac:grpSpMkLst>
        </pc:grpChg>
        <pc:grpChg chg="add del mod">
          <ac:chgData name="HuyHoangIT" userId="148b8596-a01b-4053-9bae-27a02a304ae3" providerId="ADAL" clId="{698A2D80-B929-44DD-9A28-A0A42FAEC748}" dt="2024-05-21T09:14:58.387" v="3211" actId="478"/>
          <ac:grpSpMkLst>
            <pc:docMk/>
            <pc:sldMk cId="647099553" sldId="271"/>
            <ac:grpSpMk id="14" creationId="{14098945-7C95-CF2D-EDFA-17D3756037B0}"/>
          </ac:grpSpMkLst>
        </pc:grpChg>
        <pc:grpChg chg="add mod ord">
          <ac:chgData name="HuyHoangIT" userId="148b8596-a01b-4053-9bae-27a02a304ae3" providerId="ADAL" clId="{698A2D80-B929-44DD-9A28-A0A42FAEC748}" dt="2024-05-22T02:15:14.512" v="5636" actId="164"/>
          <ac:grpSpMkLst>
            <pc:docMk/>
            <pc:sldMk cId="647099553" sldId="271"/>
            <ac:grpSpMk id="20" creationId="{F704B6CF-F613-F77A-FB3B-E5E0C80A1511}"/>
          </ac:grpSpMkLst>
        </pc:grpChg>
        <pc:grpChg chg="add mod ord">
          <ac:chgData name="HuyHoangIT" userId="148b8596-a01b-4053-9bae-27a02a304ae3" providerId="ADAL" clId="{698A2D80-B929-44DD-9A28-A0A42FAEC748}" dt="2024-05-22T02:15:21.837" v="5637" actId="164"/>
          <ac:grpSpMkLst>
            <pc:docMk/>
            <pc:sldMk cId="647099553" sldId="271"/>
            <ac:grpSpMk id="30" creationId="{1EE943AE-F96D-D1AF-7C50-A56F8314533E}"/>
          </ac:grpSpMkLst>
        </pc:grpChg>
        <pc:grpChg chg="add mod ord">
          <ac:chgData name="HuyHoangIT" userId="148b8596-a01b-4053-9bae-27a02a304ae3" providerId="ADAL" clId="{698A2D80-B929-44DD-9A28-A0A42FAEC748}" dt="2024-05-22T02:15:28.012" v="5638" actId="164"/>
          <ac:grpSpMkLst>
            <pc:docMk/>
            <pc:sldMk cId="647099553" sldId="271"/>
            <ac:grpSpMk id="33" creationId="{4F2CED4C-F3BF-9CC1-9E0C-3F2B202E6080}"/>
          </ac:grpSpMkLst>
        </pc:grpChg>
        <pc:graphicFrameChg chg="add mod">
          <ac:chgData name="HuyHoangIT" userId="148b8596-a01b-4053-9bae-27a02a304ae3" providerId="ADAL" clId="{698A2D80-B929-44DD-9A28-A0A42FAEC748}" dt="2024-05-21T09:13:09.338" v="3095"/>
          <ac:graphicFrameMkLst>
            <pc:docMk/>
            <pc:sldMk cId="647099553" sldId="271"/>
            <ac:graphicFrameMk id="7" creationId="{0EC3A5ED-5DDA-8A8F-9DFD-16931D67B6D1}"/>
          </ac:graphicFrameMkLst>
        </pc:graphicFrameChg>
        <pc:picChg chg="add mod">
          <ac:chgData name="HuyHoangIT" userId="148b8596-a01b-4053-9bae-27a02a304ae3" providerId="ADAL" clId="{698A2D80-B929-44DD-9A28-A0A42FAEC748}" dt="2024-05-22T02:15:21.837" v="5637" actId="164"/>
          <ac:picMkLst>
            <pc:docMk/>
            <pc:sldMk cId="647099553" sldId="271"/>
            <ac:picMk id="13" creationId="{4840D7C8-9475-2B78-96C9-2E4ED749DAC3}"/>
          </ac:picMkLst>
        </pc:picChg>
        <pc:picChg chg="add mod">
          <ac:chgData name="HuyHoangIT" userId="148b8596-a01b-4053-9bae-27a02a304ae3" providerId="ADAL" clId="{698A2D80-B929-44DD-9A28-A0A42FAEC748}" dt="2024-05-22T02:15:28.012" v="5638" actId="164"/>
          <ac:picMkLst>
            <pc:docMk/>
            <pc:sldMk cId="647099553" sldId="271"/>
            <ac:picMk id="19" creationId="{CB1F3DDC-83AB-C4A8-4947-9DD38086E2E5}"/>
          </ac:picMkLst>
        </pc:picChg>
        <pc:picChg chg="del">
          <ac:chgData name="HuyHoangIT" userId="148b8596-a01b-4053-9bae-27a02a304ae3" providerId="ADAL" clId="{698A2D80-B929-44DD-9A28-A0A42FAEC748}" dt="2024-05-21T09:10:09.498" v="3012" actId="478"/>
          <ac:picMkLst>
            <pc:docMk/>
            <pc:sldMk cId="647099553" sldId="271"/>
            <ac:picMk id="1026" creationId="{2F8D5B9A-B5EA-D568-EFB0-CB5235324583}"/>
          </ac:picMkLst>
        </pc:picChg>
        <pc:picChg chg="del">
          <ac:chgData name="HuyHoangIT" userId="148b8596-a01b-4053-9bae-27a02a304ae3" providerId="ADAL" clId="{698A2D80-B929-44DD-9A28-A0A42FAEC748}" dt="2024-05-21T09:10:09.808" v="3013" actId="478"/>
          <ac:picMkLst>
            <pc:docMk/>
            <pc:sldMk cId="647099553" sldId="271"/>
            <ac:picMk id="1028" creationId="{F235A531-50B8-CEEC-C8C9-573B9DC9844F}"/>
          </ac:picMkLst>
        </pc:picChg>
        <pc:picChg chg="add mod">
          <ac:chgData name="HuyHoangIT" userId="148b8596-a01b-4053-9bae-27a02a304ae3" providerId="ADAL" clId="{698A2D80-B929-44DD-9A28-A0A42FAEC748}" dt="2024-05-22T02:15:14.512" v="5636" actId="164"/>
          <ac:picMkLst>
            <pc:docMk/>
            <pc:sldMk cId="647099553" sldId="271"/>
            <ac:picMk id="4098" creationId="{26A4AEBF-CC8B-C262-B7D8-BD77592DA6BB}"/>
          </ac:picMkLst>
        </pc:picChg>
      </pc:sldChg>
      <pc:sldChg chg="addSp delSp modSp add mod modTransition modAnim modNotesTx">
        <pc:chgData name="HuyHoangIT" userId="148b8596-a01b-4053-9bae-27a02a304ae3" providerId="ADAL" clId="{698A2D80-B929-44DD-9A28-A0A42FAEC748}" dt="2024-05-22T03:40:20.158" v="16188"/>
        <pc:sldMkLst>
          <pc:docMk/>
          <pc:sldMk cId="1966566679" sldId="272"/>
        </pc:sldMkLst>
        <pc:spChg chg="add mod">
          <ac:chgData name="HuyHoangIT" userId="148b8596-a01b-4053-9bae-27a02a304ae3" providerId="ADAL" clId="{698A2D80-B929-44DD-9A28-A0A42FAEC748}" dt="2024-05-21T09:19:43.466" v="3281" actId="164"/>
          <ac:spMkLst>
            <pc:docMk/>
            <pc:sldMk cId="1966566679" sldId="272"/>
            <ac:spMk id="3" creationId="{0CC570CB-BB20-2E1A-4B23-35FF6BD74979}"/>
          </ac:spMkLst>
        </pc:spChg>
        <pc:spChg chg="add mod">
          <ac:chgData name="HuyHoangIT" userId="148b8596-a01b-4053-9bae-27a02a304ae3" providerId="ADAL" clId="{698A2D80-B929-44DD-9A28-A0A42FAEC748}" dt="2024-05-21T09:20:32.091" v="3402" actId="20577"/>
          <ac:spMkLst>
            <pc:docMk/>
            <pc:sldMk cId="1966566679" sldId="272"/>
            <ac:spMk id="4" creationId="{1A8C9137-AA7E-240C-217F-1B4403365105}"/>
          </ac:spMkLst>
        </pc:spChg>
        <pc:spChg chg="del">
          <ac:chgData name="HuyHoangIT" userId="148b8596-a01b-4053-9bae-27a02a304ae3" providerId="ADAL" clId="{698A2D80-B929-44DD-9A28-A0A42FAEC748}" dt="2024-05-21T09:16:35.376" v="3253" actId="478"/>
          <ac:spMkLst>
            <pc:docMk/>
            <pc:sldMk cId="1966566679" sldId="272"/>
            <ac:spMk id="6" creationId="{08C9DD9E-54CE-3133-1C8D-24C6CB606737}"/>
          </ac:spMkLst>
        </pc:spChg>
        <pc:spChg chg="mod">
          <ac:chgData name="HuyHoangIT" userId="148b8596-a01b-4053-9bae-27a02a304ae3" providerId="ADAL" clId="{698A2D80-B929-44DD-9A28-A0A42FAEC748}" dt="2024-05-21T09:19:44.910" v="3282"/>
          <ac:spMkLst>
            <pc:docMk/>
            <pc:sldMk cId="1966566679" sldId="272"/>
            <ac:spMk id="8" creationId="{8AD8F37D-96CC-D8FC-45DE-BB8F9A8652C8}"/>
          </ac:spMkLst>
        </pc:spChg>
        <pc:spChg chg="mod">
          <ac:chgData name="HuyHoangIT" userId="148b8596-a01b-4053-9bae-27a02a304ae3" providerId="ADAL" clId="{698A2D80-B929-44DD-9A28-A0A42FAEC748}" dt="2024-05-21T09:19:52.886" v="3293" actId="20577"/>
          <ac:spMkLst>
            <pc:docMk/>
            <pc:sldMk cId="1966566679" sldId="272"/>
            <ac:spMk id="9" creationId="{5A369CD1-7307-A180-B5F7-536AB08C7460}"/>
          </ac:spMkLst>
        </pc:spChg>
        <pc:spChg chg="mod">
          <ac:chgData name="HuyHoangIT" userId="148b8596-a01b-4053-9bae-27a02a304ae3" providerId="ADAL" clId="{698A2D80-B929-44DD-9A28-A0A42FAEC748}" dt="2024-05-21T09:19:58.870" v="3294"/>
          <ac:spMkLst>
            <pc:docMk/>
            <pc:sldMk cId="1966566679" sldId="272"/>
            <ac:spMk id="11" creationId="{08027F30-4623-FE00-44CA-29EADB976E51}"/>
          </ac:spMkLst>
        </pc:spChg>
        <pc:spChg chg="del">
          <ac:chgData name="HuyHoangIT" userId="148b8596-a01b-4053-9bae-27a02a304ae3" providerId="ADAL" clId="{698A2D80-B929-44DD-9A28-A0A42FAEC748}" dt="2024-05-21T09:16:35.376" v="3253" actId="478"/>
          <ac:spMkLst>
            <pc:docMk/>
            <pc:sldMk cId="1966566679" sldId="272"/>
            <ac:spMk id="12" creationId="{3344F32C-7AAA-58F9-B94F-653A08D216BB}"/>
          </ac:spMkLst>
        </pc:spChg>
        <pc:spChg chg="mod">
          <ac:chgData name="HuyHoangIT" userId="148b8596-a01b-4053-9bae-27a02a304ae3" providerId="ADAL" clId="{698A2D80-B929-44DD-9A28-A0A42FAEC748}" dt="2024-05-21T09:20:04.370" v="3305" actId="20577"/>
          <ac:spMkLst>
            <pc:docMk/>
            <pc:sldMk cId="1966566679" sldId="272"/>
            <ac:spMk id="14" creationId="{4022B0B3-1EE9-FA50-9E19-7314943911B8}"/>
          </ac:spMkLst>
        </pc:spChg>
        <pc:spChg chg="mod">
          <ac:chgData name="HuyHoangIT" userId="148b8596-a01b-4053-9bae-27a02a304ae3" providerId="ADAL" clId="{698A2D80-B929-44DD-9A28-A0A42FAEC748}" dt="2024-05-22T03:40:10.713" v="16184" actId="164"/>
          <ac:spMkLst>
            <pc:docMk/>
            <pc:sldMk cId="1966566679" sldId="272"/>
            <ac:spMk id="15" creationId="{00000000-0000-0000-0000-000000000000}"/>
          </ac:spMkLst>
        </pc:spChg>
        <pc:spChg chg="mod">
          <ac:chgData name="HuyHoangIT" userId="148b8596-a01b-4053-9bae-27a02a304ae3" providerId="ADAL" clId="{698A2D80-B929-44DD-9A28-A0A42FAEC748}" dt="2024-05-21T09:20:05.576" v="3306"/>
          <ac:spMkLst>
            <pc:docMk/>
            <pc:sldMk cId="1966566679" sldId="272"/>
            <ac:spMk id="17" creationId="{6917FCF3-5223-95AE-8A01-86F199170B1D}"/>
          </ac:spMkLst>
        </pc:spChg>
        <pc:spChg chg="del">
          <ac:chgData name="HuyHoangIT" userId="148b8596-a01b-4053-9bae-27a02a304ae3" providerId="ADAL" clId="{698A2D80-B929-44DD-9A28-A0A42FAEC748}" dt="2024-05-21T09:16:35.376" v="3253" actId="478"/>
          <ac:spMkLst>
            <pc:docMk/>
            <pc:sldMk cId="1966566679" sldId="272"/>
            <ac:spMk id="18" creationId="{D56E6C46-D8C7-6D9C-DB80-E3F1BD05337F}"/>
          </ac:spMkLst>
        </pc:spChg>
        <pc:spChg chg="mod">
          <ac:chgData name="HuyHoangIT" userId="148b8596-a01b-4053-9bae-27a02a304ae3" providerId="ADAL" clId="{698A2D80-B929-44DD-9A28-A0A42FAEC748}" dt="2024-05-22T03:40:10.713" v="16184" actId="164"/>
          <ac:spMkLst>
            <pc:docMk/>
            <pc:sldMk cId="1966566679" sldId="272"/>
            <ac:spMk id="27" creationId="{C68972CC-5B80-71CB-BFD9-419CDA72A0AC}"/>
          </ac:spMkLst>
        </pc:spChg>
        <pc:spChg chg="mod">
          <ac:chgData name="HuyHoangIT" userId="148b8596-a01b-4053-9bae-27a02a304ae3" providerId="ADAL" clId="{698A2D80-B929-44DD-9A28-A0A42FAEC748}" dt="2024-05-21T09:20:16.776" v="3340" actId="20577"/>
          <ac:spMkLst>
            <pc:docMk/>
            <pc:sldMk cId="1966566679" sldId="272"/>
            <ac:spMk id="28" creationId="{6D93081E-D4F3-802A-B5F5-56900280FCAC}"/>
          </ac:spMkLst>
        </pc:spChg>
        <pc:spChg chg="mod">
          <ac:chgData name="HuyHoangIT" userId="148b8596-a01b-4053-9bae-27a02a304ae3" providerId="ADAL" clId="{698A2D80-B929-44DD-9A28-A0A42FAEC748}" dt="2024-05-21T09:20:18.175" v="3341"/>
          <ac:spMkLst>
            <pc:docMk/>
            <pc:sldMk cId="1966566679" sldId="272"/>
            <ac:spMk id="36" creationId="{5E8E7F27-0F6A-09C3-0851-E0C959F2F06F}"/>
          </ac:spMkLst>
        </pc:spChg>
        <pc:spChg chg="mod">
          <ac:chgData name="HuyHoangIT" userId="148b8596-a01b-4053-9bae-27a02a304ae3" providerId="ADAL" clId="{698A2D80-B929-44DD-9A28-A0A42FAEC748}" dt="2024-05-21T09:20:18.175" v="3341"/>
          <ac:spMkLst>
            <pc:docMk/>
            <pc:sldMk cId="1966566679" sldId="272"/>
            <ac:spMk id="37" creationId="{2A8FB7DF-1662-3458-A32A-4AAF0F0C7537}"/>
          </ac:spMkLst>
        </pc:spChg>
        <pc:spChg chg="mod">
          <ac:chgData name="HuyHoangIT" userId="148b8596-a01b-4053-9bae-27a02a304ae3" providerId="ADAL" clId="{698A2D80-B929-44DD-9A28-A0A42FAEC748}" dt="2024-05-21T09:20:33.332" v="3403"/>
          <ac:spMkLst>
            <pc:docMk/>
            <pc:sldMk cId="1966566679" sldId="272"/>
            <ac:spMk id="39" creationId="{E3E65ECF-832E-3077-6FDF-CFED9EF4F1D8}"/>
          </ac:spMkLst>
        </pc:spChg>
        <pc:spChg chg="mod">
          <ac:chgData name="HuyHoangIT" userId="148b8596-a01b-4053-9bae-27a02a304ae3" providerId="ADAL" clId="{698A2D80-B929-44DD-9A28-A0A42FAEC748}" dt="2024-05-21T09:20:58.276" v="3426" actId="20577"/>
          <ac:spMkLst>
            <pc:docMk/>
            <pc:sldMk cId="1966566679" sldId="272"/>
            <ac:spMk id="40" creationId="{3D968635-3A0C-F374-286E-28B4AB8C0578}"/>
          </ac:spMkLst>
        </pc:spChg>
        <pc:spChg chg="mod">
          <ac:chgData name="HuyHoangIT" userId="148b8596-a01b-4053-9bae-27a02a304ae3" providerId="ADAL" clId="{698A2D80-B929-44DD-9A28-A0A42FAEC748}" dt="2024-05-21T09:21:06.797" v="3427"/>
          <ac:spMkLst>
            <pc:docMk/>
            <pc:sldMk cId="1966566679" sldId="272"/>
            <ac:spMk id="42" creationId="{22AE1E5D-579A-EA09-7A7A-1A7F918DB3D3}"/>
          </ac:spMkLst>
        </pc:spChg>
        <pc:spChg chg="mod">
          <ac:chgData name="HuyHoangIT" userId="148b8596-a01b-4053-9bae-27a02a304ae3" providerId="ADAL" clId="{698A2D80-B929-44DD-9A28-A0A42FAEC748}" dt="2024-05-21T09:21:12.496" v="3459" actId="20577"/>
          <ac:spMkLst>
            <pc:docMk/>
            <pc:sldMk cId="1966566679" sldId="272"/>
            <ac:spMk id="43" creationId="{A9D6C5AE-EFBF-D80A-CFEE-76FC1F92A072}"/>
          </ac:spMkLst>
        </pc:spChg>
        <pc:spChg chg="mod">
          <ac:chgData name="HuyHoangIT" userId="148b8596-a01b-4053-9bae-27a02a304ae3" providerId="ADAL" clId="{698A2D80-B929-44DD-9A28-A0A42FAEC748}" dt="2024-05-21T09:21:13.671" v="3460"/>
          <ac:spMkLst>
            <pc:docMk/>
            <pc:sldMk cId="1966566679" sldId="272"/>
            <ac:spMk id="45" creationId="{454890BC-D62D-8ADF-50C3-ADBC6673DAD4}"/>
          </ac:spMkLst>
        </pc:spChg>
        <pc:spChg chg="mod">
          <ac:chgData name="HuyHoangIT" userId="148b8596-a01b-4053-9bae-27a02a304ae3" providerId="ADAL" clId="{698A2D80-B929-44DD-9A28-A0A42FAEC748}" dt="2024-05-21T09:21:17.754" v="3479" actId="20577"/>
          <ac:spMkLst>
            <pc:docMk/>
            <pc:sldMk cId="1966566679" sldId="272"/>
            <ac:spMk id="46" creationId="{A85FB045-A3EC-EA3F-460B-C00E4CA594D4}"/>
          </ac:spMkLst>
        </pc:spChg>
        <pc:spChg chg="mod">
          <ac:chgData name="HuyHoangIT" userId="148b8596-a01b-4053-9bae-27a02a304ae3" providerId="ADAL" clId="{698A2D80-B929-44DD-9A28-A0A42FAEC748}" dt="2024-05-21T09:21:19.043" v="3480"/>
          <ac:spMkLst>
            <pc:docMk/>
            <pc:sldMk cId="1966566679" sldId="272"/>
            <ac:spMk id="48" creationId="{858B7B91-99D5-E3C3-F8BA-79FC548FA4DA}"/>
          </ac:spMkLst>
        </pc:spChg>
        <pc:spChg chg="mod">
          <ac:chgData name="HuyHoangIT" userId="148b8596-a01b-4053-9bae-27a02a304ae3" providerId="ADAL" clId="{698A2D80-B929-44DD-9A28-A0A42FAEC748}" dt="2024-05-21T09:21:23.554" v="3499" actId="20577"/>
          <ac:spMkLst>
            <pc:docMk/>
            <pc:sldMk cId="1966566679" sldId="272"/>
            <ac:spMk id="49" creationId="{2A653D8A-55C9-8ED4-C183-BCA7DD80AE3C}"/>
          </ac:spMkLst>
        </pc:spChg>
        <pc:spChg chg="mod">
          <ac:chgData name="HuyHoangIT" userId="148b8596-a01b-4053-9bae-27a02a304ae3" providerId="ADAL" clId="{698A2D80-B929-44DD-9A28-A0A42FAEC748}" dt="2024-05-21T09:22:05.322" v="3506"/>
          <ac:spMkLst>
            <pc:docMk/>
            <pc:sldMk cId="1966566679" sldId="272"/>
            <ac:spMk id="51" creationId="{C3D0C89C-63C3-4D7A-B32C-29391210F5D5}"/>
          </ac:spMkLst>
        </pc:spChg>
        <pc:spChg chg="mod">
          <ac:chgData name="HuyHoangIT" userId="148b8596-a01b-4053-9bae-27a02a304ae3" providerId="ADAL" clId="{698A2D80-B929-44DD-9A28-A0A42FAEC748}" dt="2024-05-21T09:23:21.186" v="3563" actId="20577"/>
          <ac:spMkLst>
            <pc:docMk/>
            <pc:sldMk cId="1966566679" sldId="272"/>
            <ac:spMk id="52" creationId="{F17F547D-D870-05F6-3BFA-F1DFD3CF06D7}"/>
          </ac:spMkLst>
        </pc:spChg>
        <pc:spChg chg="mod">
          <ac:chgData name="HuyHoangIT" userId="148b8596-a01b-4053-9bae-27a02a304ae3" providerId="ADAL" clId="{698A2D80-B929-44DD-9A28-A0A42FAEC748}" dt="2024-05-21T09:23:14.243" v="3544"/>
          <ac:spMkLst>
            <pc:docMk/>
            <pc:sldMk cId="1966566679" sldId="272"/>
            <ac:spMk id="54" creationId="{F451687F-C0B3-F769-5095-95A3A24A2E9E}"/>
          </ac:spMkLst>
        </pc:spChg>
        <pc:spChg chg="mod">
          <ac:chgData name="HuyHoangIT" userId="148b8596-a01b-4053-9bae-27a02a304ae3" providerId="ADAL" clId="{698A2D80-B929-44DD-9A28-A0A42FAEC748}" dt="2024-05-21T09:23:14.243" v="3544"/>
          <ac:spMkLst>
            <pc:docMk/>
            <pc:sldMk cId="1966566679" sldId="272"/>
            <ac:spMk id="55" creationId="{3286A6EC-1907-78FD-E4D6-21CC26C238CE}"/>
          </ac:spMkLst>
        </pc:spChg>
        <pc:spChg chg="mod">
          <ac:chgData name="HuyHoangIT" userId="148b8596-a01b-4053-9bae-27a02a304ae3" providerId="ADAL" clId="{698A2D80-B929-44DD-9A28-A0A42FAEC748}" dt="2024-05-21T09:23:30.098" v="3564"/>
          <ac:spMkLst>
            <pc:docMk/>
            <pc:sldMk cId="1966566679" sldId="272"/>
            <ac:spMk id="57" creationId="{CDC1EA8D-E7D1-012F-DECC-900C35967114}"/>
          </ac:spMkLst>
        </pc:spChg>
        <pc:spChg chg="mod">
          <ac:chgData name="HuyHoangIT" userId="148b8596-a01b-4053-9bae-27a02a304ae3" providerId="ADAL" clId="{698A2D80-B929-44DD-9A28-A0A42FAEC748}" dt="2024-05-21T09:23:35.787" v="3582" actId="20577"/>
          <ac:spMkLst>
            <pc:docMk/>
            <pc:sldMk cId="1966566679" sldId="272"/>
            <ac:spMk id="58" creationId="{EB2244E9-7396-B74D-76BD-028BD9B60C6A}"/>
          </ac:spMkLst>
        </pc:spChg>
        <pc:spChg chg="mod">
          <ac:chgData name="HuyHoangIT" userId="148b8596-a01b-4053-9bae-27a02a304ae3" providerId="ADAL" clId="{698A2D80-B929-44DD-9A28-A0A42FAEC748}" dt="2024-05-21T09:23:37.211" v="3583"/>
          <ac:spMkLst>
            <pc:docMk/>
            <pc:sldMk cId="1966566679" sldId="272"/>
            <ac:spMk id="60" creationId="{6D7A0593-E0E8-1B7D-8A2D-697B7E213B12}"/>
          </ac:spMkLst>
        </pc:spChg>
        <pc:spChg chg="mod">
          <ac:chgData name="HuyHoangIT" userId="148b8596-a01b-4053-9bae-27a02a304ae3" providerId="ADAL" clId="{698A2D80-B929-44DD-9A28-A0A42FAEC748}" dt="2024-05-21T09:23:44.547" v="3602" actId="20577"/>
          <ac:spMkLst>
            <pc:docMk/>
            <pc:sldMk cId="1966566679" sldId="272"/>
            <ac:spMk id="61" creationId="{87B3CF5C-B884-F142-FEBD-76E50CC860A6}"/>
          </ac:spMkLst>
        </pc:spChg>
        <pc:spChg chg="mod">
          <ac:chgData name="HuyHoangIT" userId="148b8596-a01b-4053-9bae-27a02a304ae3" providerId="ADAL" clId="{698A2D80-B929-44DD-9A28-A0A42FAEC748}" dt="2024-05-21T09:23:45.728" v="3603"/>
          <ac:spMkLst>
            <pc:docMk/>
            <pc:sldMk cId="1966566679" sldId="272"/>
            <ac:spMk id="63" creationId="{0852AE8F-340B-18BF-840D-C644B08B7F90}"/>
          </ac:spMkLst>
        </pc:spChg>
        <pc:spChg chg="mod">
          <ac:chgData name="HuyHoangIT" userId="148b8596-a01b-4053-9bae-27a02a304ae3" providerId="ADAL" clId="{698A2D80-B929-44DD-9A28-A0A42FAEC748}" dt="2024-05-21T09:23:50.794" v="3622" actId="20577"/>
          <ac:spMkLst>
            <pc:docMk/>
            <pc:sldMk cId="1966566679" sldId="272"/>
            <ac:spMk id="4096" creationId="{69D3F4BD-595C-59BD-85B6-53CAF210A908}"/>
          </ac:spMkLst>
        </pc:spChg>
        <pc:spChg chg="mod">
          <ac:chgData name="HuyHoangIT" userId="148b8596-a01b-4053-9bae-27a02a304ae3" providerId="ADAL" clId="{698A2D80-B929-44DD-9A28-A0A42FAEC748}" dt="2024-05-21T09:23:53.890" v="3623"/>
          <ac:spMkLst>
            <pc:docMk/>
            <pc:sldMk cId="1966566679" sldId="272"/>
            <ac:spMk id="4099" creationId="{74475538-69ED-E78F-C776-FEEC9D38D4A9}"/>
          </ac:spMkLst>
        </pc:spChg>
        <pc:spChg chg="mod">
          <ac:chgData name="HuyHoangIT" userId="148b8596-a01b-4053-9bae-27a02a304ae3" providerId="ADAL" clId="{698A2D80-B929-44DD-9A28-A0A42FAEC748}" dt="2024-05-21T09:23:59.063" v="3642" actId="20577"/>
          <ac:spMkLst>
            <pc:docMk/>
            <pc:sldMk cId="1966566679" sldId="272"/>
            <ac:spMk id="4100" creationId="{92D77B7F-433B-A135-CFC9-AD464373F3EE}"/>
          </ac:spMkLst>
        </pc:spChg>
        <pc:grpChg chg="add mod">
          <ac:chgData name="HuyHoangIT" userId="148b8596-a01b-4053-9bae-27a02a304ae3" providerId="ADAL" clId="{698A2D80-B929-44DD-9A28-A0A42FAEC748}" dt="2024-05-21T09:31:06.293" v="3662" actId="408"/>
          <ac:grpSpMkLst>
            <pc:docMk/>
            <pc:sldMk cId="1966566679" sldId="272"/>
            <ac:grpSpMk id="5" creationId="{EA2ED8A0-6F1F-ABBA-34ED-28BABE44D4A2}"/>
          </ac:grpSpMkLst>
        </pc:grpChg>
        <pc:grpChg chg="add mod">
          <ac:chgData name="HuyHoangIT" userId="148b8596-a01b-4053-9bae-27a02a304ae3" providerId="ADAL" clId="{698A2D80-B929-44DD-9A28-A0A42FAEC748}" dt="2024-05-22T03:40:10.713" v="16184" actId="164"/>
          <ac:grpSpMkLst>
            <pc:docMk/>
            <pc:sldMk cId="1966566679" sldId="272"/>
            <ac:grpSpMk id="6" creationId="{8FFB28DE-B352-BF9A-39B3-E734C2AFA8E2}"/>
          </ac:grpSpMkLst>
        </pc:grpChg>
        <pc:grpChg chg="add mod">
          <ac:chgData name="HuyHoangIT" userId="148b8596-a01b-4053-9bae-27a02a304ae3" providerId="ADAL" clId="{698A2D80-B929-44DD-9A28-A0A42FAEC748}" dt="2024-05-21T09:29:54.666" v="3654" actId="554"/>
          <ac:grpSpMkLst>
            <pc:docMk/>
            <pc:sldMk cId="1966566679" sldId="272"/>
            <ac:grpSpMk id="7" creationId="{606F0486-A223-86C8-6AF8-9A526166D6B7}"/>
          </ac:grpSpMkLst>
        </pc:grpChg>
        <pc:grpChg chg="add mod">
          <ac:chgData name="HuyHoangIT" userId="148b8596-a01b-4053-9bae-27a02a304ae3" providerId="ADAL" clId="{698A2D80-B929-44DD-9A28-A0A42FAEC748}" dt="2024-05-21T09:31:06.293" v="3662" actId="408"/>
          <ac:grpSpMkLst>
            <pc:docMk/>
            <pc:sldMk cId="1966566679" sldId="272"/>
            <ac:grpSpMk id="10" creationId="{108E5AFE-1795-0EF1-80B8-701C427FEEA5}"/>
          </ac:grpSpMkLst>
        </pc:grpChg>
        <pc:grpChg chg="add mod">
          <ac:chgData name="HuyHoangIT" userId="148b8596-a01b-4053-9bae-27a02a304ae3" providerId="ADAL" clId="{698A2D80-B929-44DD-9A28-A0A42FAEC748}" dt="2024-05-21T09:31:06.293" v="3662" actId="408"/>
          <ac:grpSpMkLst>
            <pc:docMk/>
            <pc:sldMk cId="1966566679" sldId="272"/>
            <ac:grpSpMk id="16" creationId="{A1A1C51A-184A-C167-D2A5-9A3D36A2EFAA}"/>
          </ac:grpSpMkLst>
        </pc:grpChg>
        <pc:grpChg chg="del">
          <ac:chgData name="HuyHoangIT" userId="148b8596-a01b-4053-9bae-27a02a304ae3" providerId="ADAL" clId="{698A2D80-B929-44DD-9A28-A0A42FAEC748}" dt="2024-05-21T09:16:32.934" v="3252" actId="478"/>
          <ac:grpSpMkLst>
            <pc:docMk/>
            <pc:sldMk cId="1966566679" sldId="272"/>
            <ac:grpSpMk id="20" creationId="{F704B6CF-F613-F77A-FB3B-E5E0C80A1511}"/>
          </ac:grpSpMkLst>
        </pc:grpChg>
        <pc:grpChg chg="add mod">
          <ac:chgData name="HuyHoangIT" userId="148b8596-a01b-4053-9bae-27a02a304ae3" providerId="ADAL" clId="{698A2D80-B929-44DD-9A28-A0A42FAEC748}" dt="2024-05-21T09:31:06.293" v="3662" actId="408"/>
          <ac:grpSpMkLst>
            <pc:docMk/>
            <pc:sldMk cId="1966566679" sldId="272"/>
            <ac:grpSpMk id="29" creationId="{5DCCBC40-93A1-2D01-4233-B01F06032216}"/>
          </ac:grpSpMkLst>
        </pc:grpChg>
        <pc:grpChg chg="del">
          <ac:chgData name="HuyHoangIT" userId="148b8596-a01b-4053-9bae-27a02a304ae3" providerId="ADAL" clId="{698A2D80-B929-44DD-9A28-A0A42FAEC748}" dt="2024-05-21T09:16:32.934" v="3252" actId="478"/>
          <ac:grpSpMkLst>
            <pc:docMk/>
            <pc:sldMk cId="1966566679" sldId="272"/>
            <ac:grpSpMk id="30" creationId="{1EE943AE-F96D-D1AF-7C50-A56F8314533E}"/>
          </ac:grpSpMkLst>
        </pc:grpChg>
        <pc:grpChg chg="del">
          <ac:chgData name="HuyHoangIT" userId="148b8596-a01b-4053-9bae-27a02a304ae3" providerId="ADAL" clId="{698A2D80-B929-44DD-9A28-A0A42FAEC748}" dt="2024-05-21T09:16:35.376" v="3253" actId="478"/>
          <ac:grpSpMkLst>
            <pc:docMk/>
            <pc:sldMk cId="1966566679" sldId="272"/>
            <ac:grpSpMk id="33" creationId="{4F2CED4C-F3BF-9CC1-9E0C-3F2B202E6080}"/>
          </ac:grpSpMkLst>
        </pc:grpChg>
        <pc:grpChg chg="add mod">
          <ac:chgData name="HuyHoangIT" userId="148b8596-a01b-4053-9bae-27a02a304ae3" providerId="ADAL" clId="{698A2D80-B929-44DD-9A28-A0A42FAEC748}" dt="2024-05-21T09:31:06.293" v="3662" actId="408"/>
          <ac:grpSpMkLst>
            <pc:docMk/>
            <pc:sldMk cId="1966566679" sldId="272"/>
            <ac:grpSpMk id="38" creationId="{BCF74072-EAF3-E0D4-96F9-FF2F2827BEE4}"/>
          </ac:grpSpMkLst>
        </pc:grpChg>
        <pc:grpChg chg="add mod">
          <ac:chgData name="HuyHoangIT" userId="148b8596-a01b-4053-9bae-27a02a304ae3" providerId="ADAL" clId="{698A2D80-B929-44DD-9A28-A0A42FAEC748}" dt="2024-05-21T09:31:26.401" v="3664" actId="554"/>
          <ac:grpSpMkLst>
            <pc:docMk/>
            <pc:sldMk cId="1966566679" sldId="272"/>
            <ac:grpSpMk id="41" creationId="{0227E89B-727A-B4F2-70AA-9F9720161092}"/>
          </ac:grpSpMkLst>
        </pc:grpChg>
        <pc:grpChg chg="add mod">
          <ac:chgData name="HuyHoangIT" userId="148b8596-a01b-4053-9bae-27a02a304ae3" providerId="ADAL" clId="{698A2D80-B929-44DD-9A28-A0A42FAEC748}" dt="2024-05-21T09:31:30.293" v="3665" actId="554"/>
          <ac:grpSpMkLst>
            <pc:docMk/>
            <pc:sldMk cId="1966566679" sldId="272"/>
            <ac:grpSpMk id="44" creationId="{C7396342-011C-C3E7-A97B-85C859CF0B8F}"/>
          </ac:grpSpMkLst>
        </pc:grpChg>
        <pc:grpChg chg="add mod">
          <ac:chgData name="HuyHoangIT" userId="148b8596-a01b-4053-9bae-27a02a304ae3" providerId="ADAL" clId="{698A2D80-B929-44DD-9A28-A0A42FAEC748}" dt="2024-05-21T09:31:33.394" v="3666" actId="554"/>
          <ac:grpSpMkLst>
            <pc:docMk/>
            <pc:sldMk cId="1966566679" sldId="272"/>
            <ac:grpSpMk id="47" creationId="{16C04BEC-A2CC-42E4-89C4-9B516658C2BD}"/>
          </ac:grpSpMkLst>
        </pc:grpChg>
        <pc:grpChg chg="add mod">
          <ac:chgData name="HuyHoangIT" userId="148b8596-a01b-4053-9bae-27a02a304ae3" providerId="ADAL" clId="{698A2D80-B929-44DD-9A28-A0A42FAEC748}" dt="2024-05-21T09:31:21.009" v="3663" actId="1076"/>
          <ac:grpSpMkLst>
            <pc:docMk/>
            <pc:sldMk cId="1966566679" sldId="272"/>
            <ac:grpSpMk id="50" creationId="{DDE148A8-3901-546E-C4D4-3C5E4970679F}"/>
          </ac:grpSpMkLst>
        </pc:grpChg>
        <pc:grpChg chg="add mod">
          <ac:chgData name="HuyHoangIT" userId="148b8596-a01b-4053-9bae-27a02a304ae3" providerId="ADAL" clId="{698A2D80-B929-44DD-9A28-A0A42FAEC748}" dt="2024-05-21T09:31:06.293" v="3662" actId="408"/>
          <ac:grpSpMkLst>
            <pc:docMk/>
            <pc:sldMk cId="1966566679" sldId="272"/>
            <ac:grpSpMk id="53" creationId="{58F4B230-91BB-8BAE-6D0B-F0FFFFA152D7}"/>
          </ac:grpSpMkLst>
        </pc:grpChg>
        <pc:grpChg chg="add mod">
          <ac:chgData name="HuyHoangIT" userId="148b8596-a01b-4053-9bae-27a02a304ae3" providerId="ADAL" clId="{698A2D80-B929-44DD-9A28-A0A42FAEC748}" dt="2024-05-21T09:31:26.401" v="3664" actId="554"/>
          <ac:grpSpMkLst>
            <pc:docMk/>
            <pc:sldMk cId="1966566679" sldId="272"/>
            <ac:grpSpMk id="56" creationId="{51A1BCE9-9742-8572-0A5C-78CA664508F0}"/>
          </ac:grpSpMkLst>
        </pc:grpChg>
        <pc:grpChg chg="add mod">
          <ac:chgData name="HuyHoangIT" userId="148b8596-a01b-4053-9bae-27a02a304ae3" providerId="ADAL" clId="{698A2D80-B929-44DD-9A28-A0A42FAEC748}" dt="2024-05-21T09:31:30.293" v="3665" actId="554"/>
          <ac:grpSpMkLst>
            <pc:docMk/>
            <pc:sldMk cId="1966566679" sldId="272"/>
            <ac:grpSpMk id="59" creationId="{43AB1093-FA69-ABC5-DE9F-8B759BAA6695}"/>
          </ac:grpSpMkLst>
        </pc:grpChg>
        <pc:grpChg chg="add mod">
          <ac:chgData name="HuyHoangIT" userId="148b8596-a01b-4053-9bae-27a02a304ae3" providerId="ADAL" clId="{698A2D80-B929-44DD-9A28-A0A42FAEC748}" dt="2024-05-21T09:31:33.394" v="3666" actId="554"/>
          <ac:grpSpMkLst>
            <pc:docMk/>
            <pc:sldMk cId="1966566679" sldId="272"/>
            <ac:grpSpMk id="62" creationId="{606AB32C-2B38-E330-F042-7917062C0E4E}"/>
          </ac:grpSpMkLst>
        </pc:grpChg>
        <pc:grpChg chg="add mod">
          <ac:chgData name="HuyHoangIT" userId="148b8596-a01b-4053-9bae-27a02a304ae3" providerId="ADAL" clId="{698A2D80-B929-44DD-9A28-A0A42FAEC748}" dt="2024-05-21T09:31:38.620" v="3667" actId="1076"/>
          <ac:grpSpMkLst>
            <pc:docMk/>
            <pc:sldMk cId="1966566679" sldId="272"/>
            <ac:grpSpMk id="4097" creationId="{B0AADB58-1BAC-8B1D-ECF0-818C0EC2336F}"/>
          </ac:grpSpMkLst>
        </pc:grpChg>
        <pc:picChg chg="del">
          <ac:chgData name="HuyHoangIT" userId="148b8596-a01b-4053-9bae-27a02a304ae3" providerId="ADAL" clId="{698A2D80-B929-44DD-9A28-A0A42FAEC748}" dt="2024-05-21T09:16:32.934" v="3252" actId="478"/>
          <ac:picMkLst>
            <pc:docMk/>
            <pc:sldMk cId="1966566679" sldId="272"/>
            <ac:picMk id="13" creationId="{4840D7C8-9475-2B78-96C9-2E4ED749DAC3}"/>
          </ac:picMkLst>
        </pc:picChg>
        <pc:picChg chg="del">
          <ac:chgData name="HuyHoangIT" userId="148b8596-a01b-4053-9bae-27a02a304ae3" providerId="ADAL" clId="{698A2D80-B929-44DD-9A28-A0A42FAEC748}" dt="2024-05-21T09:16:32.934" v="3252" actId="478"/>
          <ac:picMkLst>
            <pc:docMk/>
            <pc:sldMk cId="1966566679" sldId="272"/>
            <ac:picMk id="19" creationId="{CB1F3DDC-83AB-C4A8-4947-9DD38086E2E5}"/>
          </ac:picMkLst>
        </pc:picChg>
        <pc:picChg chg="del">
          <ac:chgData name="HuyHoangIT" userId="148b8596-a01b-4053-9bae-27a02a304ae3" providerId="ADAL" clId="{698A2D80-B929-44DD-9A28-A0A42FAEC748}" dt="2024-05-21T09:16:32.934" v="3252" actId="478"/>
          <ac:picMkLst>
            <pc:docMk/>
            <pc:sldMk cId="1966566679" sldId="272"/>
            <ac:picMk id="4098" creationId="{26A4AEBF-CC8B-C262-B7D8-BD77592DA6BB}"/>
          </ac:picMkLst>
        </pc:picChg>
      </pc:sldChg>
      <pc:sldChg chg="addSp delSp modSp add mod modTransition modAnim modNotesTx">
        <pc:chgData name="HuyHoangIT" userId="148b8596-a01b-4053-9bae-27a02a304ae3" providerId="ADAL" clId="{698A2D80-B929-44DD-9A28-A0A42FAEC748}" dt="2024-05-22T03:41:02.286" v="16193"/>
        <pc:sldMkLst>
          <pc:docMk/>
          <pc:sldMk cId="3602983447" sldId="273"/>
        </pc:sldMkLst>
        <pc:spChg chg="mod">
          <ac:chgData name="HuyHoangIT" userId="148b8596-a01b-4053-9bae-27a02a304ae3" providerId="ADAL" clId="{698A2D80-B929-44DD-9A28-A0A42FAEC748}" dt="2024-05-22T03:40:53.778" v="16189" actId="164"/>
          <ac:spMkLst>
            <pc:docMk/>
            <pc:sldMk cId="3602983447" sldId="273"/>
            <ac:spMk id="15" creationId="{00000000-0000-0000-0000-000000000000}"/>
          </ac:spMkLst>
        </pc:spChg>
        <pc:spChg chg="mod">
          <ac:chgData name="HuyHoangIT" userId="148b8596-a01b-4053-9bae-27a02a304ae3" providerId="ADAL" clId="{698A2D80-B929-44DD-9A28-A0A42FAEC748}" dt="2024-05-22T03:40:53.778" v="16189" actId="164"/>
          <ac:spMkLst>
            <pc:docMk/>
            <pc:sldMk cId="3602983447" sldId="273"/>
            <ac:spMk id="27" creationId="{C68972CC-5B80-71CB-BFD9-419CDA72A0AC}"/>
          </ac:spMkLst>
        </pc:spChg>
        <pc:grpChg chg="add mod">
          <ac:chgData name="HuyHoangIT" userId="148b8596-a01b-4053-9bae-27a02a304ae3" providerId="ADAL" clId="{698A2D80-B929-44DD-9A28-A0A42FAEC748}" dt="2024-05-22T03:40:53.778" v="16189" actId="164"/>
          <ac:grpSpMkLst>
            <pc:docMk/>
            <pc:sldMk cId="3602983447" sldId="273"/>
            <ac:grpSpMk id="3" creationId="{A0F44BC9-6708-3D7A-BF75-84A75C7A14F2}"/>
          </ac:grpSpMkLst>
        </pc:grpChg>
        <pc:grpChg chg="del">
          <ac:chgData name="HuyHoangIT" userId="148b8596-a01b-4053-9bae-27a02a304ae3" providerId="ADAL" clId="{698A2D80-B929-44DD-9A28-A0A42FAEC748}" dt="2024-05-21T09:32:30.923" v="3706" actId="478"/>
          <ac:grpSpMkLst>
            <pc:docMk/>
            <pc:sldMk cId="3602983447" sldId="273"/>
            <ac:grpSpMk id="5" creationId="{EA2ED8A0-6F1F-ABBA-34ED-28BABE44D4A2}"/>
          </ac:grpSpMkLst>
        </pc:grpChg>
        <pc:grpChg chg="del">
          <ac:chgData name="HuyHoangIT" userId="148b8596-a01b-4053-9bae-27a02a304ae3" providerId="ADAL" clId="{698A2D80-B929-44DD-9A28-A0A42FAEC748}" dt="2024-05-21T09:32:30.923" v="3706" actId="478"/>
          <ac:grpSpMkLst>
            <pc:docMk/>
            <pc:sldMk cId="3602983447" sldId="273"/>
            <ac:grpSpMk id="7" creationId="{606F0486-A223-86C8-6AF8-9A526166D6B7}"/>
          </ac:grpSpMkLst>
        </pc:grpChg>
        <pc:grpChg chg="del">
          <ac:chgData name="HuyHoangIT" userId="148b8596-a01b-4053-9bae-27a02a304ae3" providerId="ADAL" clId="{698A2D80-B929-44DD-9A28-A0A42FAEC748}" dt="2024-05-21T09:32:30.923" v="3706" actId="478"/>
          <ac:grpSpMkLst>
            <pc:docMk/>
            <pc:sldMk cId="3602983447" sldId="273"/>
            <ac:grpSpMk id="10" creationId="{108E5AFE-1795-0EF1-80B8-701C427FEEA5}"/>
          </ac:grpSpMkLst>
        </pc:grpChg>
        <pc:grpChg chg="del">
          <ac:chgData name="HuyHoangIT" userId="148b8596-a01b-4053-9bae-27a02a304ae3" providerId="ADAL" clId="{698A2D80-B929-44DD-9A28-A0A42FAEC748}" dt="2024-05-21T09:32:30.923" v="3706" actId="478"/>
          <ac:grpSpMkLst>
            <pc:docMk/>
            <pc:sldMk cId="3602983447" sldId="273"/>
            <ac:grpSpMk id="16" creationId="{A1A1C51A-184A-C167-D2A5-9A3D36A2EFAA}"/>
          </ac:grpSpMkLst>
        </pc:grpChg>
        <pc:grpChg chg="mod">
          <ac:chgData name="HuyHoangIT" userId="148b8596-a01b-4053-9bae-27a02a304ae3" providerId="ADAL" clId="{698A2D80-B929-44DD-9A28-A0A42FAEC748}" dt="2024-05-21T09:32:27.473" v="3705" actId="1076"/>
          <ac:grpSpMkLst>
            <pc:docMk/>
            <pc:sldMk cId="3602983447" sldId="273"/>
            <ac:grpSpMk id="23" creationId="{00000000-0000-0000-0000-000000000000}"/>
          </ac:grpSpMkLst>
        </pc:grpChg>
        <pc:grpChg chg="del">
          <ac:chgData name="HuyHoangIT" userId="148b8596-a01b-4053-9bae-27a02a304ae3" providerId="ADAL" clId="{698A2D80-B929-44DD-9A28-A0A42FAEC748}" dt="2024-05-21T09:32:30.923" v="3706" actId="478"/>
          <ac:grpSpMkLst>
            <pc:docMk/>
            <pc:sldMk cId="3602983447" sldId="273"/>
            <ac:grpSpMk id="29" creationId="{5DCCBC40-93A1-2D01-4233-B01F06032216}"/>
          </ac:grpSpMkLst>
        </pc:grpChg>
        <pc:grpChg chg="del">
          <ac:chgData name="HuyHoangIT" userId="148b8596-a01b-4053-9bae-27a02a304ae3" providerId="ADAL" clId="{698A2D80-B929-44DD-9A28-A0A42FAEC748}" dt="2024-05-21T09:32:30.923" v="3706" actId="478"/>
          <ac:grpSpMkLst>
            <pc:docMk/>
            <pc:sldMk cId="3602983447" sldId="273"/>
            <ac:grpSpMk id="38" creationId="{BCF74072-EAF3-E0D4-96F9-FF2F2827BEE4}"/>
          </ac:grpSpMkLst>
        </pc:grpChg>
        <pc:grpChg chg="del">
          <ac:chgData name="HuyHoangIT" userId="148b8596-a01b-4053-9bae-27a02a304ae3" providerId="ADAL" clId="{698A2D80-B929-44DD-9A28-A0A42FAEC748}" dt="2024-05-21T09:32:30.923" v="3706" actId="478"/>
          <ac:grpSpMkLst>
            <pc:docMk/>
            <pc:sldMk cId="3602983447" sldId="273"/>
            <ac:grpSpMk id="41" creationId="{0227E89B-727A-B4F2-70AA-9F9720161092}"/>
          </ac:grpSpMkLst>
        </pc:grpChg>
        <pc:grpChg chg="del">
          <ac:chgData name="HuyHoangIT" userId="148b8596-a01b-4053-9bae-27a02a304ae3" providerId="ADAL" clId="{698A2D80-B929-44DD-9A28-A0A42FAEC748}" dt="2024-05-21T09:32:30.923" v="3706" actId="478"/>
          <ac:grpSpMkLst>
            <pc:docMk/>
            <pc:sldMk cId="3602983447" sldId="273"/>
            <ac:grpSpMk id="44" creationId="{C7396342-011C-C3E7-A97B-85C859CF0B8F}"/>
          </ac:grpSpMkLst>
        </pc:grpChg>
        <pc:grpChg chg="del">
          <ac:chgData name="HuyHoangIT" userId="148b8596-a01b-4053-9bae-27a02a304ae3" providerId="ADAL" clId="{698A2D80-B929-44DD-9A28-A0A42FAEC748}" dt="2024-05-21T09:32:30.923" v="3706" actId="478"/>
          <ac:grpSpMkLst>
            <pc:docMk/>
            <pc:sldMk cId="3602983447" sldId="273"/>
            <ac:grpSpMk id="47" creationId="{16C04BEC-A2CC-42E4-89C4-9B516658C2BD}"/>
          </ac:grpSpMkLst>
        </pc:grpChg>
        <pc:grpChg chg="del">
          <ac:chgData name="HuyHoangIT" userId="148b8596-a01b-4053-9bae-27a02a304ae3" providerId="ADAL" clId="{698A2D80-B929-44DD-9A28-A0A42FAEC748}" dt="2024-05-21T09:32:30.923" v="3706" actId="478"/>
          <ac:grpSpMkLst>
            <pc:docMk/>
            <pc:sldMk cId="3602983447" sldId="273"/>
            <ac:grpSpMk id="50" creationId="{DDE148A8-3901-546E-C4D4-3C5E4970679F}"/>
          </ac:grpSpMkLst>
        </pc:grpChg>
        <pc:grpChg chg="del">
          <ac:chgData name="HuyHoangIT" userId="148b8596-a01b-4053-9bae-27a02a304ae3" providerId="ADAL" clId="{698A2D80-B929-44DD-9A28-A0A42FAEC748}" dt="2024-05-21T09:32:30.923" v="3706" actId="478"/>
          <ac:grpSpMkLst>
            <pc:docMk/>
            <pc:sldMk cId="3602983447" sldId="273"/>
            <ac:grpSpMk id="53" creationId="{58F4B230-91BB-8BAE-6D0B-F0FFFFA152D7}"/>
          </ac:grpSpMkLst>
        </pc:grpChg>
        <pc:grpChg chg="del">
          <ac:chgData name="HuyHoangIT" userId="148b8596-a01b-4053-9bae-27a02a304ae3" providerId="ADAL" clId="{698A2D80-B929-44DD-9A28-A0A42FAEC748}" dt="2024-05-21T09:32:30.923" v="3706" actId="478"/>
          <ac:grpSpMkLst>
            <pc:docMk/>
            <pc:sldMk cId="3602983447" sldId="273"/>
            <ac:grpSpMk id="56" creationId="{51A1BCE9-9742-8572-0A5C-78CA664508F0}"/>
          </ac:grpSpMkLst>
        </pc:grpChg>
        <pc:grpChg chg="del">
          <ac:chgData name="HuyHoangIT" userId="148b8596-a01b-4053-9bae-27a02a304ae3" providerId="ADAL" clId="{698A2D80-B929-44DD-9A28-A0A42FAEC748}" dt="2024-05-21T09:32:30.923" v="3706" actId="478"/>
          <ac:grpSpMkLst>
            <pc:docMk/>
            <pc:sldMk cId="3602983447" sldId="273"/>
            <ac:grpSpMk id="59" creationId="{43AB1093-FA69-ABC5-DE9F-8B759BAA6695}"/>
          </ac:grpSpMkLst>
        </pc:grpChg>
        <pc:grpChg chg="del">
          <ac:chgData name="HuyHoangIT" userId="148b8596-a01b-4053-9bae-27a02a304ae3" providerId="ADAL" clId="{698A2D80-B929-44DD-9A28-A0A42FAEC748}" dt="2024-05-21T09:32:30.923" v="3706" actId="478"/>
          <ac:grpSpMkLst>
            <pc:docMk/>
            <pc:sldMk cId="3602983447" sldId="273"/>
            <ac:grpSpMk id="62" creationId="{606AB32C-2B38-E330-F042-7917062C0E4E}"/>
          </ac:grpSpMkLst>
        </pc:grpChg>
        <pc:grpChg chg="del">
          <ac:chgData name="HuyHoangIT" userId="148b8596-a01b-4053-9bae-27a02a304ae3" providerId="ADAL" clId="{698A2D80-B929-44DD-9A28-A0A42FAEC748}" dt="2024-05-21T09:32:30.923" v="3706" actId="478"/>
          <ac:grpSpMkLst>
            <pc:docMk/>
            <pc:sldMk cId="3602983447" sldId="273"/>
            <ac:grpSpMk id="4097" creationId="{B0AADB58-1BAC-8B1D-ECF0-818C0EC2336F}"/>
          </ac:grpSpMkLst>
        </pc:grpChg>
        <pc:picChg chg="add mod">
          <ac:chgData name="HuyHoangIT" userId="148b8596-a01b-4053-9bae-27a02a304ae3" providerId="ADAL" clId="{698A2D80-B929-44DD-9A28-A0A42FAEC748}" dt="2024-05-21T09:34:02.803" v="3712" actId="1076"/>
          <ac:picMkLst>
            <pc:docMk/>
            <pc:sldMk cId="3602983447" sldId="273"/>
            <ac:picMk id="5122" creationId="{6C2DD2AD-4E5B-B54B-E385-AFC14EBC1251}"/>
          </ac:picMkLst>
        </pc:picChg>
      </pc:sldChg>
      <pc:sldChg chg="addSp modSp add mod modTransition modAnim modNotesTx">
        <pc:chgData name="HuyHoangIT" userId="148b8596-a01b-4053-9bae-27a02a304ae3" providerId="ADAL" clId="{698A2D80-B929-44DD-9A28-A0A42FAEC748}" dt="2024-05-22T03:41:17.710" v="16198"/>
        <pc:sldMkLst>
          <pc:docMk/>
          <pc:sldMk cId="3464746848" sldId="274"/>
        </pc:sldMkLst>
        <pc:spChg chg="mod">
          <ac:chgData name="HuyHoangIT" userId="148b8596-a01b-4053-9bae-27a02a304ae3" providerId="ADAL" clId="{698A2D80-B929-44DD-9A28-A0A42FAEC748}" dt="2024-05-22T03:41:08.707" v="16194" actId="164"/>
          <ac:spMkLst>
            <pc:docMk/>
            <pc:sldMk cId="3464746848" sldId="274"/>
            <ac:spMk id="15" creationId="{00000000-0000-0000-0000-000000000000}"/>
          </ac:spMkLst>
        </pc:spChg>
        <pc:spChg chg="mod">
          <ac:chgData name="HuyHoangIT" userId="148b8596-a01b-4053-9bae-27a02a304ae3" providerId="ADAL" clId="{698A2D80-B929-44DD-9A28-A0A42FAEC748}" dt="2024-05-22T03:41:08.707" v="16194" actId="164"/>
          <ac:spMkLst>
            <pc:docMk/>
            <pc:sldMk cId="3464746848" sldId="274"/>
            <ac:spMk id="27" creationId="{C68972CC-5B80-71CB-BFD9-419CDA72A0AC}"/>
          </ac:spMkLst>
        </pc:spChg>
        <pc:grpChg chg="add mod">
          <ac:chgData name="HuyHoangIT" userId="148b8596-a01b-4053-9bae-27a02a304ae3" providerId="ADAL" clId="{698A2D80-B929-44DD-9A28-A0A42FAEC748}" dt="2024-05-22T03:41:08.707" v="16194" actId="164"/>
          <ac:grpSpMkLst>
            <pc:docMk/>
            <pc:sldMk cId="3464746848" sldId="274"/>
            <ac:grpSpMk id="3" creationId="{9707CE37-81F5-1454-4629-45091AB04DBB}"/>
          </ac:grpSpMkLst>
        </pc:grpChg>
        <pc:picChg chg="mod">
          <ac:chgData name="HuyHoangIT" userId="148b8596-a01b-4053-9bae-27a02a304ae3" providerId="ADAL" clId="{698A2D80-B929-44DD-9A28-A0A42FAEC748}" dt="2024-05-21T09:35:02.893" v="3755" actId="14826"/>
          <ac:picMkLst>
            <pc:docMk/>
            <pc:sldMk cId="3464746848" sldId="274"/>
            <ac:picMk id="5122" creationId="{6C2DD2AD-4E5B-B54B-E385-AFC14EBC1251}"/>
          </ac:picMkLst>
        </pc:picChg>
      </pc:sldChg>
      <pc:sldChg chg="addSp delSp modSp add mod modTransition modAnim modNotesTx">
        <pc:chgData name="HuyHoangIT" userId="148b8596-a01b-4053-9bae-27a02a304ae3" providerId="ADAL" clId="{698A2D80-B929-44DD-9A28-A0A42FAEC748}" dt="2024-05-22T03:16:17.073" v="11844" actId="20577"/>
        <pc:sldMkLst>
          <pc:docMk/>
          <pc:sldMk cId="3589016367" sldId="275"/>
        </pc:sldMkLst>
        <pc:spChg chg="mod">
          <ac:chgData name="HuyHoangIT" userId="148b8596-a01b-4053-9bae-27a02a304ae3" providerId="ADAL" clId="{698A2D80-B929-44DD-9A28-A0A42FAEC748}" dt="2024-05-21T09:51:41.693" v="3794" actId="20577"/>
          <ac:spMkLst>
            <pc:docMk/>
            <pc:sldMk cId="3589016367" sldId="275"/>
            <ac:spMk id="7" creationId="{00000000-0000-0000-0000-000000000000}"/>
          </ac:spMkLst>
        </pc:spChg>
        <pc:spChg chg="mod">
          <ac:chgData name="HuyHoangIT" userId="148b8596-a01b-4053-9bae-27a02a304ae3" providerId="ADAL" clId="{698A2D80-B929-44DD-9A28-A0A42FAEC748}" dt="2024-05-21T09:51:45.030" v="3796" actId="20577"/>
          <ac:spMkLst>
            <pc:docMk/>
            <pc:sldMk cId="3589016367" sldId="275"/>
            <ac:spMk id="8" creationId="{00000000-0000-0000-0000-000000000000}"/>
          </ac:spMkLst>
        </pc:spChg>
        <pc:spChg chg="del">
          <ac:chgData name="HuyHoangIT" userId="148b8596-a01b-4053-9bae-27a02a304ae3" providerId="ADAL" clId="{698A2D80-B929-44DD-9A28-A0A42FAEC748}" dt="2024-05-21T09:52:20.811" v="3797" actId="478"/>
          <ac:spMkLst>
            <pc:docMk/>
            <pc:sldMk cId="3589016367" sldId="275"/>
            <ac:spMk id="21" creationId="{00000000-0000-0000-0000-000000000000}"/>
          </ac:spMkLst>
        </pc:spChg>
        <pc:picChg chg="add mod">
          <ac:chgData name="HuyHoangIT" userId="148b8596-a01b-4053-9bae-27a02a304ae3" providerId="ADAL" clId="{698A2D80-B929-44DD-9A28-A0A42FAEC748}" dt="2024-05-21T09:52:52.927" v="3803"/>
          <ac:picMkLst>
            <pc:docMk/>
            <pc:sldMk cId="3589016367" sldId="275"/>
            <ac:picMk id="9" creationId="{F608392C-131A-066A-5F62-3518373B878A}"/>
          </ac:picMkLst>
        </pc:picChg>
        <pc:picChg chg="add mod modCrop">
          <ac:chgData name="HuyHoangIT" userId="148b8596-a01b-4053-9bae-27a02a304ae3" providerId="ADAL" clId="{698A2D80-B929-44DD-9A28-A0A42FAEC748}" dt="2024-05-21T09:58:25.006" v="3813" actId="1440"/>
          <ac:picMkLst>
            <pc:docMk/>
            <pc:sldMk cId="3589016367" sldId="275"/>
            <ac:picMk id="11" creationId="{AFFB3ACA-A193-AF51-D6C4-7F2125FBA6A7}"/>
          </ac:picMkLst>
        </pc:picChg>
      </pc:sldChg>
      <pc:sldChg chg="addSp delSp modSp add mod modTransition modAnim modNotesTx">
        <pc:chgData name="HuyHoangIT" userId="148b8596-a01b-4053-9bae-27a02a304ae3" providerId="ADAL" clId="{698A2D80-B929-44DD-9A28-A0A42FAEC748}" dt="2024-05-22T03:41:35.182" v="16203"/>
        <pc:sldMkLst>
          <pc:docMk/>
          <pc:sldMk cId="340878569" sldId="276"/>
        </pc:sldMkLst>
        <pc:spChg chg="mod">
          <ac:chgData name="HuyHoangIT" userId="148b8596-a01b-4053-9bae-27a02a304ae3" providerId="ADAL" clId="{698A2D80-B929-44DD-9A28-A0A42FAEC748}" dt="2024-05-21T14:15:49.952" v="4007" actId="14100"/>
          <ac:spMkLst>
            <pc:docMk/>
            <pc:sldMk cId="340878569" sldId="276"/>
            <ac:spMk id="8" creationId="{C57FC4CA-455F-9153-11B5-19588360D777}"/>
          </ac:spMkLst>
        </pc:spChg>
        <pc:spChg chg="mod">
          <ac:chgData name="HuyHoangIT" userId="148b8596-a01b-4053-9bae-27a02a304ae3" providerId="ADAL" clId="{698A2D80-B929-44DD-9A28-A0A42FAEC748}" dt="2024-05-21T14:15:35.828" v="4005" actId="20577"/>
          <ac:spMkLst>
            <pc:docMk/>
            <pc:sldMk cId="340878569" sldId="276"/>
            <ac:spMk id="9" creationId="{E3831CD0-53DB-66FC-C6E7-C569A08CD3CF}"/>
          </ac:spMkLst>
        </pc:spChg>
        <pc:spChg chg="mod">
          <ac:chgData name="HuyHoangIT" userId="148b8596-a01b-4053-9bae-27a02a304ae3" providerId="ADAL" clId="{698A2D80-B929-44DD-9A28-A0A42FAEC748}" dt="2024-05-21T15:03:19.114" v="4390"/>
          <ac:spMkLst>
            <pc:docMk/>
            <pc:sldMk cId="340878569" sldId="276"/>
            <ac:spMk id="11" creationId="{F59E8B97-2E5B-F79F-577F-8954BEEE8908}"/>
          </ac:spMkLst>
        </pc:spChg>
        <pc:spChg chg="mod">
          <ac:chgData name="HuyHoangIT" userId="148b8596-a01b-4053-9bae-27a02a304ae3" providerId="ADAL" clId="{698A2D80-B929-44DD-9A28-A0A42FAEC748}" dt="2024-05-21T15:03:19.114" v="4390"/>
          <ac:spMkLst>
            <pc:docMk/>
            <pc:sldMk cId="340878569" sldId="276"/>
            <ac:spMk id="12" creationId="{F06466EC-B343-B56B-7A93-5205A1A23C3C}"/>
          </ac:spMkLst>
        </pc:spChg>
        <pc:spChg chg="mod">
          <ac:chgData name="HuyHoangIT" userId="148b8596-a01b-4053-9bae-27a02a304ae3" providerId="ADAL" clId="{698A2D80-B929-44DD-9A28-A0A42FAEC748}" dt="2024-05-21T15:03:21.999" v="4391"/>
          <ac:spMkLst>
            <pc:docMk/>
            <pc:sldMk cId="340878569" sldId="276"/>
            <ac:spMk id="14" creationId="{936FFEB5-C849-08F8-AD06-05BCA0479ED6}"/>
          </ac:spMkLst>
        </pc:spChg>
        <pc:spChg chg="mod">
          <ac:chgData name="HuyHoangIT" userId="148b8596-a01b-4053-9bae-27a02a304ae3" providerId="ADAL" clId="{698A2D80-B929-44DD-9A28-A0A42FAEC748}" dt="2024-05-22T03:41:25.011" v="16199" actId="164"/>
          <ac:spMkLst>
            <pc:docMk/>
            <pc:sldMk cId="340878569" sldId="276"/>
            <ac:spMk id="15" creationId="{00000000-0000-0000-0000-000000000000}"/>
          </ac:spMkLst>
        </pc:spChg>
        <pc:spChg chg="mod">
          <ac:chgData name="HuyHoangIT" userId="148b8596-a01b-4053-9bae-27a02a304ae3" providerId="ADAL" clId="{698A2D80-B929-44DD-9A28-A0A42FAEC748}" dt="2024-05-21T15:04:49.665" v="4609" actId="20577"/>
          <ac:spMkLst>
            <pc:docMk/>
            <pc:sldMk cId="340878569" sldId="276"/>
            <ac:spMk id="16" creationId="{A038EC17-5F35-76B6-78CE-07EEB83A14D9}"/>
          </ac:spMkLst>
        </pc:spChg>
        <pc:spChg chg="mod">
          <ac:chgData name="HuyHoangIT" userId="148b8596-a01b-4053-9bae-27a02a304ae3" providerId="ADAL" clId="{698A2D80-B929-44DD-9A28-A0A42FAEC748}" dt="2024-05-22T03:41:25.011" v="16199" actId="164"/>
          <ac:spMkLst>
            <pc:docMk/>
            <pc:sldMk cId="340878569" sldId="276"/>
            <ac:spMk id="27" creationId="{C68972CC-5B80-71CB-BFD9-419CDA72A0AC}"/>
          </ac:spMkLst>
        </pc:spChg>
        <pc:grpChg chg="add mod">
          <ac:chgData name="HuyHoangIT" userId="148b8596-a01b-4053-9bae-27a02a304ae3" providerId="ADAL" clId="{698A2D80-B929-44DD-9A28-A0A42FAEC748}" dt="2024-05-22T03:41:25.011" v="16199" actId="164"/>
          <ac:grpSpMkLst>
            <pc:docMk/>
            <pc:sldMk cId="340878569" sldId="276"/>
            <ac:grpSpMk id="3" creationId="{025DCDE9-A11A-C606-6FD4-BF56863F9117}"/>
          </ac:grpSpMkLst>
        </pc:grpChg>
        <pc:grpChg chg="add mod">
          <ac:chgData name="HuyHoangIT" userId="148b8596-a01b-4053-9bae-27a02a304ae3" providerId="ADAL" clId="{698A2D80-B929-44DD-9A28-A0A42FAEC748}" dt="2024-05-21T14:15:57.492" v="4008" actId="1076"/>
          <ac:grpSpMkLst>
            <pc:docMk/>
            <pc:sldMk cId="340878569" sldId="276"/>
            <ac:grpSpMk id="7" creationId="{7AF4C278-15E6-E13A-F02C-BACF74D18A8F}"/>
          </ac:grpSpMkLst>
        </pc:grpChg>
        <pc:grpChg chg="add mod">
          <ac:chgData name="HuyHoangIT" userId="148b8596-a01b-4053-9bae-27a02a304ae3" providerId="ADAL" clId="{698A2D80-B929-44DD-9A28-A0A42FAEC748}" dt="2024-05-21T15:03:19.114" v="4390"/>
          <ac:grpSpMkLst>
            <pc:docMk/>
            <pc:sldMk cId="340878569" sldId="276"/>
            <ac:grpSpMk id="10" creationId="{8EABF2CB-1A3F-8E59-BFFE-D3131C909CF0}"/>
          </ac:grpSpMkLst>
        </pc:grpChg>
        <pc:grpChg chg="add mod">
          <ac:chgData name="HuyHoangIT" userId="148b8596-a01b-4053-9bae-27a02a304ae3" providerId="ADAL" clId="{698A2D80-B929-44DD-9A28-A0A42FAEC748}" dt="2024-05-21T15:03:27.179" v="4392" actId="1076"/>
          <ac:grpSpMkLst>
            <pc:docMk/>
            <pc:sldMk cId="340878569" sldId="276"/>
            <ac:grpSpMk id="13" creationId="{6F822569-AEBC-C6D1-1A75-8771FA141D50}"/>
          </ac:grpSpMkLst>
        </pc:grpChg>
        <pc:picChg chg="add del mod modCrop">
          <ac:chgData name="HuyHoangIT" userId="148b8596-a01b-4053-9bae-27a02a304ae3" providerId="ADAL" clId="{698A2D80-B929-44DD-9A28-A0A42FAEC748}" dt="2024-05-21T14:11:08.593" v="3844" actId="478"/>
          <ac:picMkLst>
            <pc:docMk/>
            <pc:sldMk cId="340878569" sldId="276"/>
            <ac:picMk id="4" creationId="{1A1A18EF-EED8-7654-46A2-2237C2BDD350}"/>
          </ac:picMkLst>
        </pc:picChg>
        <pc:picChg chg="add mod modCrop">
          <ac:chgData name="HuyHoangIT" userId="148b8596-a01b-4053-9bae-27a02a304ae3" providerId="ADAL" clId="{698A2D80-B929-44DD-9A28-A0A42FAEC748}" dt="2024-05-21T14:16:03.644" v="4012" actId="1038"/>
          <ac:picMkLst>
            <pc:docMk/>
            <pc:sldMk cId="340878569" sldId="276"/>
            <ac:picMk id="6" creationId="{E16D3318-73A9-3B32-6A3B-10C081BEDA50}"/>
          </ac:picMkLst>
        </pc:picChg>
        <pc:picChg chg="del">
          <ac:chgData name="HuyHoangIT" userId="148b8596-a01b-4053-9bae-27a02a304ae3" providerId="ADAL" clId="{698A2D80-B929-44DD-9A28-A0A42FAEC748}" dt="2024-05-21T14:09:52.145" v="3834" actId="478"/>
          <ac:picMkLst>
            <pc:docMk/>
            <pc:sldMk cId="340878569" sldId="276"/>
            <ac:picMk id="5122" creationId="{6C2DD2AD-4E5B-B54B-E385-AFC14EBC1251}"/>
          </ac:picMkLst>
        </pc:picChg>
      </pc:sldChg>
      <pc:sldChg chg="addSp delSp modSp add mod modTransition modAnim modNotesTx">
        <pc:chgData name="HuyHoangIT" userId="148b8596-a01b-4053-9bae-27a02a304ae3" providerId="ADAL" clId="{698A2D80-B929-44DD-9A28-A0A42FAEC748}" dt="2024-05-22T03:41:53.010" v="16208"/>
        <pc:sldMkLst>
          <pc:docMk/>
          <pc:sldMk cId="2213414312" sldId="277"/>
        </pc:sldMkLst>
        <pc:spChg chg="mod">
          <ac:chgData name="HuyHoangIT" userId="148b8596-a01b-4053-9bae-27a02a304ae3" providerId="ADAL" clId="{698A2D80-B929-44DD-9A28-A0A42FAEC748}" dt="2024-05-21T14:19:04.498" v="4041"/>
          <ac:spMkLst>
            <pc:docMk/>
            <pc:sldMk cId="2213414312" sldId="277"/>
            <ac:spMk id="9" creationId="{630F5B94-AFAC-4647-3362-9474E52F541B}"/>
          </ac:spMkLst>
        </pc:spChg>
        <pc:spChg chg="mod">
          <ac:chgData name="HuyHoangIT" userId="148b8596-a01b-4053-9bae-27a02a304ae3" providerId="ADAL" clId="{698A2D80-B929-44DD-9A28-A0A42FAEC748}" dt="2024-05-21T15:20:15.032" v="4729" actId="14100"/>
          <ac:spMkLst>
            <pc:docMk/>
            <pc:sldMk cId="2213414312" sldId="277"/>
            <ac:spMk id="10" creationId="{4536A044-1AD0-CF2D-154C-94B4E9701323}"/>
          </ac:spMkLst>
        </pc:spChg>
        <pc:spChg chg="mod">
          <ac:chgData name="HuyHoangIT" userId="148b8596-a01b-4053-9bae-27a02a304ae3" providerId="ADAL" clId="{698A2D80-B929-44DD-9A28-A0A42FAEC748}" dt="2024-05-21T14:19:24.642" v="4089"/>
          <ac:spMkLst>
            <pc:docMk/>
            <pc:sldMk cId="2213414312" sldId="277"/>
            <ac:spMk id="12" creationId="{D87D622A-CCE6-4A9A-9E72-08AEC58EC370}"/>
          </ac:spMkLst>
        </pc:spChg>
        <pc:spChg chg="mod">
          <ac:chgData name="HuyHoangIT" userId="148b8596-a01b-4053-9bae-27a02a304ae3" providerId="ADAL" clId="{698A2D80-B929-44DD-9A28-A0A42FAEC748}" dt="2024-05-21T15:20:20.219" v="4731" actId="14100"/>
          <ac:spMkLst>
            <pc:docMk/>
            <pc:sldMk cId="2213414312" sldId="277"/>
            <ac:spMk id="13" creationId="{A975E94D-43D1-E82A-F190-0C5A150FB070}"/>
          </ac:spMkLst>
        </pc:spChg>
        <pc:spChg chg="mod">
          <ac:chgData name="HuyHoangIT" userId="148b8596-a01b-4053-9bae-27a02a304ae3" providerId="ADAL" clId="{698A2D80-B929-44DD-9A28-A0A42FAEC748}" dt="2024-05-22T03:41:45.330" v="16204" actId="164"/>
          <ac:spMkLst>
            <pc:docMk/>
            <pc:sldMk cId="2213414312" sldId="277"/>
            <ac:spMk id="15" creationId="{00000000-0000-0000-0000-000000000000}"/>
          </ac:spMkLst>
        </pc:spChg>
        <pc:spChg chg="mod">
          <ac:chgData name="HuyHoangIT" userId="148b8596-a01b-4053-9bae-27a02a304ae3" providerId="ADAL" clId="{698A2D80-B929-44DD-9A28-A0A42FAEC748}" dt="2024-05-22T03:41:45.330" v="16204" actId="164"/>
          <ac:spMkLst>
            <pc:docMk/>
            <pc:sldMk cId="2213414312" sldId="277"/>
            <ac:spMk id="27" creationId="{C68972CC-5B80-71CB-BFD9-419CDA72A0AC}"/>
          </ac:spMkLst>
        </pc:spChg>
        <pc:grpChg chg="add mod">
          <ac:chgData name="HuyHoangIT" userId="148b8596-a01b-4053-9bae-27a02a304ae3" providerId="ADAL" clId="{698A2D80-B929-44DD-9A28-A0A42FAEC748}" dt="2024-05-22T03:41:45.330" v="16204" actId="164"/>
          <ac:grpSpMkLst>
            <pc:docMk/>
            <pc:sldMk cId="2213414312" sldId="277"/>
            <ac:grpSpMk id="3" creationId="{B8471B99-D682-E4C8-426E-8E73391A5CE9}"/>
          </ac:grpSpMkLst>
        </pc:grpChg>
        <pc:grpChg chg="add mod">
          <ac:chgData name="HuyHoangIT" userId="148b8596-a01b-4053-9bae-27a02a304ae3" providerId="ADAL" clId="{698A2D80-B929-44DD-9A28-A0A42FAEC748}" dt="2024-05-21T15:20:16.907" v="4730" actId="1076"/>
          <ac:grpSpMkLst>
            <pc:docMk/>
            <pc:sldMk cId="2213414312" sldId="277"/>
            <ac:grpSpMk id="8" creationId="{3DFD4CED-EDF1-9A48-90FB-904D3216F1F0}"/>
          </ac:grpSpMkLst>
        </pc:grpChg>
        <pc:grpChg chg="add mod">
          <ac:chgData name="HuyHoangIT" userId="148b8596-a01b-4053-9bae-27a02a304ae3" providerId="ADAL" clId="{698A2D80-B929-44DD-9A28-A0A42FAEC748}" dt="2024-05-21T15:20:28.724" v="4732" actId="1076"/>
          <ac:grpSpMkLst>
            <pc:docMk/>
            <pc:sldMk cId="2213414312" sldId="277"/>
            <ac:grpSpMk id="11" creationId="{906C283D-D990-A593-085D-B6DF2DA6D1A4}"/>
          </ac:grpSpMkLst>
        </pc:grpChg>
        <pc:picChg chg="add mod modCrop">
          <ac:chgData name="HuyHoangIT" userId="148b8596-a01b-4053-9bae-27a02a304ae3" providerId="ADAL" clId="{698A2D80-B929-44DD-9A28-A0A42FAEC748}" dt="2024-05-21T14:18:32.858" v="4040" actId="1038"/>
          <ac:picMkLst>
            <pc:docMk/>
            <pc:sldMk cId="2213414312" sldId="277"/>
            <ac:picMk id="4" creationId="{A35446D6-59F4-EEB2-CB83-E9AEAE0106D3}"/>
          </ac:picMkLst>
        </pc:picChg>
        <pc:picChg chg="del">
          <ac:chgData name="HuyHoangIT" userId="148b8596-a01b-4053-9bae-27a02a304ae3" providerId="ADAL" clId="{698A2D80-B929-44DD-9A28-A0A42FAEC748}" dt="2024-05-21T14:13:53.323" v="3881" actId="478"/>
          <ac:picMkLst>
            <pc:docMk/>
            <pc:sldMk cId="2213414312" sldId="277"/>
            <ac:picMk id="6" creationId="{E16D3318-73A9-3B32-6A3B-10C081BEDA50}"/>
          </ac:picMkLst>
        </pc:picChg>
        <pc:picChg chg="add mod modCrop">
          <ac:chgData name="HuyHoangIT" userId="148b8596-a01b-4053-9bae-27a02a304ae3" providerId="ADAL" clId="{698A2D80-B929-44DD-9A28-A0A42FAEC748}" dt="2024-05-21T14:18:17.752" v="4031" actId="1036"/>
          <ac:picMkLst>
            <pc:docMk/>
            <pc:sldMk cId="2213414312" sldId="277"/>
            <ac:picMk id="7" creationId="{CE9E831A-5668-4990-834A-BFF75E9D91BF}"/>
          </ac:picMkLst>
        </pc:picChg>
      </pc:sldChg>
      <pc:sldChg chg="addSp delSp modSp add mod modTransition modAnim modNotesTx">
        <pc:chgData name="HuyHoangIT" userId="148b8596-a01b-4053-9bae-27a02a304ae3" providerId="ADAL" clId="{698A2D80-B929-44DD-9A28-A0A42FAEC748}" dt="2024-05-22T03:42:47.842" v="16218"/>
        <pc:sldMkLst>
          <pc:docMk/>
          <pc:sldMk cId="3191872714" sldId="278"/>
        </pc:sldMkLst>
        <pc:spChg chg="mod">
          <ac:chgData name="HuyHoangIT" userId="148b8596-a01b-4053-9bae-27a02a304ae3" providerId="ADAL" clId="{698A2D80-B929-44DD-9A28-A0A42FAEC748}" dt="2024-05-21T15:00:21.127" v="4295"/>
          <ac:spMkLst>
            <pc:docMk/>
            <pc:sldMk cId="3191872714" sldId="278"/>
            <ac:spMk id="9" creationId="{99E35886-77F5-0050-6D8B-F155A55865B6}"/>
          </ac:spMkLst>
        </pc:spChg>
        <pc:spChg chg="mod">
          <ac:chgData name="HuyHoangIT" userId="148b8596-a01b-4053-9bae-27a02a304ae3" providerId="ADAL" clId="{698A2D80-B929-44DD-9A28-A0A42FAEC748}" dt="2024-05-21T15:00:45.912" v="4388" actId="20577"/>
          <ac:spMkLst>
            <pc:docMk/>
            <pc:sldMk cId="3191872714" sldId="278"/>
            <ac:spMk id="10" creationId="{576CC184-4511-9E0D-F4B1-89C4F8E1AB7A}"/>
          </ac:spMkLst>
        </pc:spChg>
        <pc:spChg chg="mod">
          <ac:chgData name="HuyHoangIT" userId="148b8596-a01b-4053-9bae-27a02a304ae3" providerId="ADAL" clId="{698A2D80-B929-44DD-9A28-A0A42FAEC748}" dt="2024-05-22T03:42:39.797" v="16214" actId="164"/>
          <ac:spMkLst>
            <pc:docMk/>
            <pc:sldMk cId="3191872714" sldId="278"/>
            <ac:spMk id="15" creationId="{00000000-0000-0000-0000-000000000000}"/>
          </ac:spMkLst>
        </pc:spChg>
        <pc:spChg chg="mod">
          <ac:chgData name="HuyHoangIT" userId="148b8596-a01b-4053-9bae-27a02a304ae3" providerId="ADAL" clId="{698A2D80-B929-44DD-9A28-A0A42FAEC748}" dt="2024-05-22T03:42:39.797" v="16214" actId="164"/>
          <ac:spMkLst>
            <pc:docMk/>
            <pc:sldMk cId="3191872714" sldId="278"/>
            <ac:spMk id="27" creationId="{C68972CC-5B80-71CB-BFD9-419CDA72A0AC}"/>
          </ac:spMkLst>
        </pc:spChg>
        <pc:grpChg chg="add mod">
          <ac:chgData name="HuyHoangIT" userId="148b8596-a01b-4053-9bae-27a02a304ae3" providerId="ADAL" clId="{698A2D80-B929-44DD-9A28-A0A42FAEC748}" dt="2024-05-22T03:42:39.797" v="16214" actId="164"/>
          <ac:grpSpMkLst>
            <pc:docMk/>
            <pc:sldMk cId="3191872714" sldId="278"/>
            <ac:grpSpMk id="3" creationId="{2CF5FDCA-7B81-07C8-F819-BBF27CF230DE}"/>
          </ac:grpSpMkLst>
        </pc:grpChg>
        <pc:grpChg chg="add mod">
          <ac:chgData name="HuyHoangIT" userId="148b8596-a01b-4053-9bae-27a02a304ae3" providerId="ADAL" clId="{698A2D80-B929-44DD-9A28-A0A42FAEC748}" dt="2024-05-21T15:00:52.123" v="4389" actId="1076"/>
          <ac:grpSpMkLst>
            <pc:docMk/>
            <pc:sldMk cId="3191872714" sldId="278"/>
            <ac:grpSpMk id="8" creationId="{CEC8AB2D-A176-05DF-AF18-144EF5CC83B9}"/>
          </ac:grpSpMkLst>
        </pc:grpChg>
        <pc:picChg chg="add mod">
          <ac:chgData name="HuyHoangIT" userId="148b8596-a01b-4053-9bae-27a02a304ae3" providerId="ADAL" clId="{698A2D80-B929-44DD-9A28-A0A42FAEC748}" dt="2024-05-21T15:00:08.943" v="4294" actId="1076"/>
          <ac:picMkLst>
            <pc:docMk/>
            <pc:sldMk cId="3191872714" sldId="278"/>
            <ac:picMk id="4" creationId="{ED2ADB27-1877-B9E5-FB7E-9A537CEF6EAB}"/>
          </ac:picMkLst>
        </pc:picChg>
        <pc:picChg chg="del">
          <ac:chgData name="HuyHoangIT" userId="148b8596-a01b-4053-9bae-27a02a304ae3" providerId="ADAL" clId="{698A2D80-B929-44DD-9A28-A0A42FAEC748}" dt="2024-05-21T14:58:28.063" v="4277" actId="478"/>
          <ac:picMkLst>
            <pc:docMk/>
            <pc:sldMk cId="3191872714" sldId="278"/>
            <ac:picMk id="6" creationId="{E16D3318-73A9-3B32-6A3B-10C081BEDA50}"/>
          </ac:picMkLst>
        </pc:picChg>
        <pc:picChg chg="add mod modCrop">
          <ac:chgData name="HuyHoangIT" userId="148b8596-a01b-4053-9bae-27a02a304ae3" providerId="ADAL" clId="{698A2D80-B929-44DD-9A28-A0A42FAEC748}" dt="2024-05-21T15:00:05.940" v="4293" actId="1076"/>
          <ac:picMkLst>
            <pc:docMk/>
            <pc:sldMk cId="3191872714" sldId="278"/>
            <ac:picMk id="7" creationId="{AD3CD276-767C-2E3F-5059-EDA64C46060B}"/>
          </ac:picMkLst>
        </pc:picChg>
      </pc:sldChg>
      <pc:sldChg chg="addSp delSp modSp add mod modTransition modAnim modNotesTx">
        <pc:chgData name="HuyHoangIT" userId="148b8596-a01b-4053-9bae-27a02a304ae3" providerId="ADAL" clId="{698A2D80-B929-44DD-9A28-A0A42FAEC748}" dt="2024-05-22T03:43:24.437" v="16228"/>
        <pc:sldMkLst>
          <pc:docMk/>
          <pc:sldMk cId="432288724" sldId="279"/>
        </pc:sldMkLst>
        <pc:spChg chg="mod">
          <ac:chgData name="HuyHoangIT" userId="148b8596-a01b-4053-9bae-27a02a304ae3" providerId="ADAL" clId="{698A2D80-B929-44DD-9A28-A0A42FAEC748}" dt="2024-05-22T03:43:16.059" v="16224" actId="164"/>
          <ac:spMkLst>
            <pc:docMk/>
            <pc:sldMk cId="432288724" sldId="279"/>
            <ac:spMk id="15" creationId="{00000000-0000-0000-0000-000000000000}"/>
          </ac:spMkLst>
        </pc:spChg>
        <pc:spChg chg="mod">
          <ac:chgData name="HuyHoangIT" userId="148b8596-a01b-4053-9bae-27a02a304ae3" providerId="ADAL" clId="{698A2D80-B929-44DD-9A28-A0A42FAEC748}" dt="2024-05-22T03:43:16.059" v="16224" actId="164"/>
          <ac:spMkLst>
            <pc:docMk/>
            <pc:sldMk cId="432288724" sldId="279"/>
            <ac:spMk id="27" creationId="{C68972CC-5B80-71CB-BFD9-419CDA72A0AC}"/>
          </ac:spMkLst>
        </pc:spChg>
        <pc:grpChg chg="add mod">
          <ac:chgData name="HuyHoangIT" userId="148b8596-a01b-4053-9bae-27a02a304ae3" providerId="ADAL" clId="{698A2D80-B929-44DD-9A28-A0A42FAEC748}" dt="2024-05-22T03:43:16.059" v="16224" actId="164"/>
          <ac:grpSpMkLst>
            <pc:docMk/>
            <pc:sldMk cId="432288724" sldId="279"/>
            <ac:grpSpMk id="4" creationId="{B6502A4D-DFC7-5249-D7BA-BE76A582984C}"/>
          </ac:grpSpMkLst>
        </pc:grpChg>
        <pc:picChg chg="add mod">
          <ac:chgData name="HuyHoangIT" userId="148b8596-a01b-4053-9bae-27a02a304ae3" providerId="ADAL" clId="{698A2D80-B929-44DD-9A28-A0A42FAEC748}" dt="2024-05-21T15:23:03.404" v="4755" actId="1076"/>
          <ac:picMkLst>
            <pc:docMk/>
            <pc:sldMk cId="432288724" sldId="279"/>
            <ac:picMk id="3" creationId="{7CAB998A-ECA6-7339-2175-D852763995B7}"/>
          </ac:picMkLst>
        </pc:picChg>
        <pc:picChg chg="add mod">
          <ac:chgData name="HuyHoangIT" userId="148b8596-a01b-4053-9bae-27a02a304ae3" providerId="ADAL" clId="{698A2D80-B929-44DD-9A28-A0A42FAEC748}" dt="2024-05-21T15:23:11.851" v="4757" actId="14100"/>
          <ac:picMkLst>
            <pc:docMk/>
            <pc:sldMk cId="432288724" sldId="279"/>
            <ac:picMk id="5" creationId="{E29D7DD7-E18A-D84C-3776-CAC2D472B9C0}"/>
          </ac:picMkLst>
        </pc:picChg>
        <pc:picChg chg="del">
          <ac:chgData name="HuyHoangIT" userId="148b8596-a01b-4053-9bae-27a02a304ae3" providerId="ADAL" clId="{698A2D80-B929-44DD-9A28-A0A42FAEC748}" dt="2024-05-21T15:21:40.624" v="4733" actId="478"/>
          <ac:picMkLst>
            <pc:docMk/>
            <pc:sldMk cId="432288724" sldId="279"/>
            <ac:picMk id="6" creationId="{E16D3318-73A9-3B32-6A3B-10C081BEDA50}"/>
          </ac:picMkLst>
        </pc:picChg>
      </pc:sldChg>
      <pc:sldChg chg="addSp modSp add mod modTransition modAnim modNotesTx">
        <pc:chgData name="HuyHoangIT" userId="148b8596-a01b-4053-9bae-27a02a304ae3" providerId="ADAL" clId="{698A2D80-B929-44DD-9A28-A0A42FAEC748}" dt="2024-05-22T03:42:31.641" v="16213"/>
        <pc:sldMkLst>
          <pc:docMk/>
          <pc:sldMk cId="64245424" sldId="280"/>
        </pc:sldMkLst>
        <pc:spChg chg="mod">
          <ac:chgData name="HuyHoangIT" userId="148b8596-a01b-4053-9bae-27a02a304ae3" providerId="ADAL" clId="{698A2D80-B929-44DD-9A28-A0A42FAEC748}" dt="2024-05-21T15:19:52.740" v="4726" actId="14100"/>
          <ac:spMkLst>
            <pc:docMk/>
            <pc:sldMk cId="64245424" sldId="280"/>
            <ac:spMk id="10" creationId="{4536A044-1AD0-CF2D-154C-94B4E9701323}"/>
          </ac:spMkLst>
        </pc:spChg>
        <pc:spChg chg="mod">
          <ac:chgData name="HuyHoangIT" userId="148b8596-a01b-4053-9bae-27a02a304ae3" providerId="ADAL" clId="{698A2D80-B929-44DD-9A28-A0A42FAEC748}" dt="2024-05-21T15:19:50.339" v="4725" actId="14100"/>
          <ac:spMkLst>
            <pc:docMk/>
            <pc:sldMk cId="64245424" sldId="280"/>
            <ac:spMk id="13" creationId="{A975E94D-43D1-E82A-F190-0C5A150FB070}"/>
          </ac:spMkLst>
        </pc:spChg>
        <pc:spChg chg="mod">
          <ac:chgData name="HuyHoangIT" userId="148b8596-a01b-4053-9bae-27a02a304ae3" providerId="ADAL" clId="{698A2D80-B929-44DD-9A28-A0A42FAEC748}" dt="2024-05-22T03:42:22.996" v="16209" actId="164"/>
          <ac:spMkLst>
            <pc:docMk/>
            <pc:sldMk cId="64245424" sldId="280"/>
            <ac:spMk id="15" creationId="{00000000-0000-0000-0000-000000000000}"/>
          </ac:spMkLst>
        </pc:spChg>
        <pc:spChg chg="mod">
          <ac:chgData name="HuyHoangIT" userId="148b8596-a01b-4053-9bae-27a02a304ae3" providerId="ADAL" clId="{698A2D80-B929-44DD-9A28-A0A42FAEC748}" dt="2024-05-22T03:42:22.996" v="16209" actId="164"/>
          <ac:spMkLst>
            <pc:docMk/>
            <pc:sldMk cId="64245424" sldId="280"/>
            <ac:spMk id="27" creationId="{C68972CC-5B80-71CB-BFD9-419CDA72A0AC}"/>
          </ac:spMkLst>
        </pc:spChg>
        <pc:grpChg chg="add mod">
          <ac:chgData name="HuyHoangIT" userId="148b8596-a01b-4053-9bae-27a02a304ae3" providerId="ADAL" clId="{698A2D80-B929-44DD-9A28-A0A42FAEC748}" dt="2024-05-22T03:42:22.996" v="16209" actId="164"/>
          <ac:grpSpMkLst>
            <pc:docMk/>
            <pc:sldMk cId="64245424" sldId="280"/>
            <ac:grpSpMk id="3" creationId="{C37B082B-DC40-479A-D16E-B94AC65CE94A}"/>
          </ac:grpSpMkLst>
        </pc:grpChg>
        <pc:grpChg chg="mod">
          <ac:chgData name="HuyHoangIT" userId="148b8596-a01b-4053-9bae-27a02a304ae3" providerId="ADAL" clId="{698A2D80-B929-44DD-9A28-A0A42FAEC748}" dt="2024-05-21T15:20:02.432" v="4727" actId="1076"/>
          <ac:grpSpMkLst>
            <pc:docMk/>
            <pc:sldMk cId="64245424" sldId="280"/>
            <ac:grpSpMk id="8" creationId="{3DFD4CED-EDF1-9A48-90FB-904D3216F1F0}"/>
          </ac:grpSpMkLst>
        </pc:grpChg>
        <pc:grpChg chg="mod">
          <ac:chgData name="HuyHoangIT" userId="148b8596-a01b-4053-9bae-27a02a304ae3" providerId="ADAL" clId="{698A2D80-B929-44DD-9A28-A0A42FAEC748}" dt="2024-05-21T15:20:07.844" v="4728" actId="1076"/>
          <ac:grpSpMkLst>
            <pc:docMk/>
            <pc:sldMk cId="64245424" sldId="280"/>
            <ac:grpSpMk id="11" creationId="{906C283D-D990-A593-085D-B6DF2DA6D1A4}"/>
          </ac:grpSpMkLst>
        </pc:grpChg>
        <pc:picChg chg="mod modCrop">
          <ac:chgData name="HuyHoangIT" userId="148b8596-a01b-4053-9bae-27a02a304ae3" providerId="ADAL" clId="{698A2D80-B929-44DD-9A28-A0A42FAEC748}" dt="2024-05-21T14:57:12.262" v="4262" actId="14100"/>
          <ac:picMkLst>
            <pc:docMk/>
            <pc:sldMk cId="64245424" sldId="280"/>
            <ac:picMk id="4" creationId="{A35446D6-59F4-EEB2-CB83-E9AEAE0106D3}"/>
          </ac:picMkLst>
        </pc:picChg>
        <pc:picChg chg="mod modCrop">
          <ac:chgData name="HuyHoangIT" userId="148b8596-a01b-4053-9bae-27a02a304ae3" providerId="ADAL" clId="{698A2D80-B929-44DD-9A28-A0A42FAEC748}" dt="2024-05-21T14:56:21.675" v="4253" actId="732"/>
          <ac:picMkLst>
            <pc:docMk/>
            <pc:sldMk cId="64245424" sldId="280"/>
            <ac:picMk id="7" creationId="{CE9E831A-5668-4990-834A-BFF75E9D91BF}"/>
          </ac:picMkLst>
        </pc:picChg>
      </pc:sldChg>
      <pc:sldChg chg="addSp delSp modSp add mod modTransition modAnim modNotesTx">
        <pc:chgData name="HuyHoangIT" userId="148b8596-a01b-4053-9bae-27a02a304ae3" providerId="ADAL" clId="{698A2D80-B929-44DD-9A28-A0A42FAEC748}" dt="2024-05-22T03:43:06.105" v="16223"/>
        <pc:sldMkLst>
          <pc:docMk/>
          <pc:sldMk cId="1575520085" sldId="281"/>
        </pc:sldMkLst>
        <pc:spChg chg="mod">
          <ac:chgData name="HuyHoangIT" userId="148b8596-a01b-4053-9bae-27a02a304ae3" providerId="ADAL" clId="{698A2D80-B929-44DD-9A28-A0A42FAEC748}" dt="2024-05-21T15:19:39.345" v="4723" actId="14100"/>
          <ac:spMkLst>
            <pc:docMk/>
            <pc:sldMk cId="1575520085" sldId="281"/>
            <ac:spMk id="10" creationId="{4536A044-1AD0-CF2D-154C-94B4E9701323}"/>
          </ac:spMkLst>
        </pc:spChg>
        <pc:spChg chg="mod">
          <ac:chgData name="HuyHoangIT" userId="148b8596-a01b-4053-9bae-27a02a304ae3" providerId="ADAL" clId="{698A2D80-B929-44DD-9A28-A0A42FAEC748}" dt="2024-05-21T15:19:32.340" v="4721" actId="1076"/>
          <ac:spMkLst>
            <pc:docMk/>
            <pc:sldMk cId="1575520085" sldId="281"/>
            <ac:spMk id="13" creationId="{A975E94D-43D1-E82A-F190-0C5A150FB070}"/>
          </ac:spMkLst>
        </pc:spChg>
        <pc:spChg chg="mod">
          <ac:chgData name="HuyHoangIT" userId="148b8596-a01b-4053-9bae-27a02a304ae3" providerId="ADAL" clId="{698A2D80-B929-44DD-9A28-A0A42FAEC748}" dt="2024-05-22T03:42:57.724" v="16219" actId="164"/>
          <ac:spMkLst>
            <pc:docMk/>
            <pc:sldMk cId="1575520085" sldId="281"/>
            <ac:spMk id="15" creationId="{00000000-0000-0000-0000-000000000000}"/>
          </ac:spMkLst>
        </pc:spChg>
        <pc:spChg chg="mod">
          <ac:chgData name="HuyHoangIT" userId="148b8596-a01b-4053-9bae-27a02a304ae3" providerId="ADAL" clId="{698A2D80-B929-44DD-9A28-A0A42FAEC748}" dt="2024-05-22T03:42:57.724" v="16219" actId="164"/>
          <ac:spMkLst>
            <pc:docMk/>
            <pc:sldMk cId="1575520085" sldId="281"/>
            <ac:spMk id="27" creationId="{C68972CC-5B80-71CB-BFD9-419CDA72A0AC}"/>
          </ac:spMkLst>
        </pc:spChg>
        <pc:grpChg chg="add mod">
          <ac:chgData name="HuyHoangIT" userId="148b8596-a01b-4053-9bae-27a02a304ae3" providerId="ADAL" clId="{698A2D80-B929-44DD-9A28-A0A42FAEC748}" dt="2024-05-22T03:42:57.724" v="16219" actId="164"/>
          <ac:grpSpMkLst>
            <pc:docMk/>
            <pc:sldMk cId="1575520085" sldId="281"/>
            <ac:grpSpMk id="3" creationId="{9D323DF6-3720-5037-4B8A-000CE7C6C9FB}"/>
          </ac:grpSpMkLst>
        </pc:grpChg>
        <pc:grpChg chg="mod">
          <ac:chgData name="HuyHoangIT" userId="148b8596-a01b-4053-9bae-27a02a304ae3" providerId="ADAL" clId="{698A2D80-B929-44DD-9A28-A0A42FAEC748}" dt="2024-05-21T15:19:42.848" v="4724" actId="1076"/>
          <ac:grpSpMkLst>
            <pc:docMk/>
            <pc:sldMk cId="1575520085" sldId="281"/>
            <ac:grpSpMk id="8" creationId="{3DFD4CED-EDF1-9A48-90FB-904D3216F1F0}"/>
          </ac:grpSpMkLst>
        </pc:grpChg>
        <pc:grpChg chg="mod">
          <ac:chgData name="HuyHoangIT" userId="148b8596-a01b-4053-9bae-27a02a304ae3" providerId="ADAL" clId="{698A2D80-B929-44DD-9A28-A0A42FAEC748}" dt="2024-05-21T15:19:35.915" v="4722" actId="1076"/>
          <ac:grpSpMkLst>
            <pc:docMk/>
            <pc:sldMk cId="1575520085" sldId="281"/>
            <ac:grpSpMk id="11" creationId="{906C283D-D990-A593-085D-B6DF2DA6D1A4}"/>
          </ac:grpSpMkLst>
        </pc:grpChg>
        <pc:picChg chg="mod modCrop">
          <ac:chgData name="HuyHoangIT" userId="148b8596-a01b-4053-9bae-27a02a304ae3" providerId="ADAL" clId="{698A2D80-B929-44DD-9A28-A0A42FAEC748}" dt="2024-05-21T15:17:42.196" v="4644" actId="1076"/>
          <ac:picMkLst>
            <pc:docMk/>
            <pc:sldMk cId="1575520085" sldId="281"/>
            <ac:picMk id="4" creationId="{A35446D6-59F4-EEB2-CB83-E9AEAE0106D3}"/>
          </ac:picMkLst>
        </pc:picChg>
        <pc:picChg chg="add mod modCrop">
          <ac:chgData name="HuyHoangIT" userId="148b8596-a01b-4053-9bae-27a02a304ae3" providerId="ADAL" clId="{698A2D80-B929-44DD-9A28-A0A42FAEC748}" dt="2024-05-21T15:19:02.243" v="4653" actId="1076"/>
          <ac:picMkLst>
            <pc:docMk/>
            <pc:sldMk cId="1575520085" sldId="281"/>
            <ac:picMk id="5" creationId="{8C26A7FF-29AF-66B0-4DB1-52791A1ECD26}"/>
          </ac:picMkLst>
        </pc:picChg>
        <pc:picChg chg="del">
          <ac:chgData name="HuyHoangIT" userId="148b8596-a01b-4053-9bae-27a02a304ae3" providerId="ADAL" clId="{698A2D80-B929-44DD-9A28-A0A42FAEC748}" dt="2024-05-21T15:17:36.346" v="4643" actId="478"/>
          <ac:picMkLst>
            <pc:docMk/>
            <pc:sldMk cId="1575520085" sldId="281"/>
            <ac:picMk id="7" creationId="{CE9E831A-5668-4990-834A-BFF75E9D91BF}"/>
          </ac:picMkLst>
        </pc:picChg>
      </pc:sldChg>
      <pc:sldChg chg="addSp delSp modSp add mod modTransition modAnim modNotesTx">
        <pc:chgData name="HuyHoangIT" userId="148b8596-a01b-4053-9bae-27a02a304ae3" providerId="ADAL" clId="{698A2D80-B929-44DD-9A28-A0A42FAEC748}" dt="2024-05-22T03:27:01.343" v="15545" actId="20577"/>
        <pc:sldMkLst>
          <pc:docMk/>
          <pc:sldMk cId="2784021333" sldId="282"/>
        </pc:sldMkLst>
        <pc:spChg chg="del">
          <ac:chgData name="HuyHoangIT" userId="148b8596-a01b-4053-9bae-27a02a304ae3" providerId="ADAL" clId="{698A2D80-B929-44DD-9A28-A0A42FAEC748}" dt="2024-05-21T15:25:09.310" v="4761" actId="478"/>
          <ac:spMkLst>
            <pc:docMk/>
            <pc:sldMk cId="2784021333" sldId="282"/>
            <ac:spMk id="7" creationId="{00000000-0000-0000-0000-000000000000}"/>
          </ac:spMkLst>
        </pc:spChg>
        <pc:spChg chg="mod">
          <ac:chgData name="HuyHoangIT" userId="148b8596-a01b-4053-9bae-27a02a304ae3" providerId="ADAL" clId="{698A2D80-B929-44DD-9A28-A0A42FAEC748}" dt="2024-05-21T15:24:49.971" v="4760" actId="20577"/>
          <ac:spMkLst>
            <pc:docMk/>
            <pc:sldMk cId="2784021333" sldId="282"/>
            <ac:spMk id="8" creationId="{00000000-0000-0000-0000-000000000000}"/>
          </ac:spMkLst>
        </pc:spChg>
        <pc:spChg chg="add mod">
          <ac:chgData name="HuyHoangIT" userId="148b8596-a01b-4053-9bae-27a02a304ae3" providerId="ADAL" clId="{698A2D80-B929-44DD-9A28-A0A42FAEC748}" dt="2024-05-21T15:25:40.203" v="4833" actId="1076"/>
          <ac:spMkLst>
            <pc:docMk/>
            <pc:sldMk cId="2784021333" sldId="282"/>
            <ac:spMk id="9" creationId="{5FB0F2A0-F987-000F-0DDC-70AC7DEB0E46}"/>
          </ac:spMkLst>
        </pc:spChg>
        <pc:spChg chg="add mod">
          <ac:chgData name="HuyHoangIT" userId="148b8596-a01b-4053-9bae-27a02a304ae3" providerId="ADAL" clId="{698A2D80-B929-44DD-9A28-A0A42FAEC748}" dt="2024-05-21T15:37:58.728" v="5225" actId="20577"/>
          <ac:spMkLst>
            <pc:docMk/>
            <pc:sldMk cId="2784021333" sldId="282"/>
            <ac:spMk id="10" creationId="{EA55F4A6-CC32-2F9F-2A7A-84B249505F75}"/>
          </ac:spMkLst>
        </pc:spChg>
        <pc:picChg chg="del">
          <ac:chgData name="HuyHoangIT" userId="148b8596-a01b-4053-9bae-27a02a304ae3" providerId="ADAL" clId="{698A2D80-B929-44DD-9A28-A0A42FAEC748}" dt="2024-05-21T15:25:50.462" v="4834" actId="478"/>
          <ac:picMkLst>
            <pc:docMk/>
            <pc:sldMk cId="2784021333" sldId="282"/>
            <ac:picMk id="11" creationId="{AFFB3ACA-A193-AF51-D6C4-7F2125FBA6A7}"/>
          </ac:picMkLst>
        </pc:picChg>
      </pc:sldChg>
      <pc:sldChg chg="modSp add del mod">
        <pc:chgData name="HuyHoangIT" userId="148b8596-a01b-4053-9bae-27a02a304ae3" providerId="ADAL" clId="{698A2D80-B929-44DD-9A28-A0A42FAEC748}" dt="2024-05-21T15:52:49.038" v="5412" actId="47"/>
        <pc:sldMkLst>
          <pc:docMk/>
          <pc:sldMk cId="3632773211" sldId="283"/>
        </pc:sldMkLst>
        <pc:spChg chg="mod">
          <ac:chgData name="HuyHoangIT" userId="148b8596-a01b-4053-9bae-27a02a304ae3" providerId="ADAL" clId="{698A2D80-B929-44DD-9A28-A0A42FAEC748}" dt="2024-05-21T15:35:34.358" v="5120" actId="20577"/>
          <ac:spMkLst>
            <pc:docMk/>
            <pc:sldMk cId="3632773211" sldId="283"/>
            <ac:spMk id="15" creationId="{00000000-0000-0000-0000-000000000000}"/>
          </ac:spMkLst>
        </pc:spChg>
      </pc:sldChg>
      <pc:sldChg chg="addSp delSp modSp add mod modTransition setBg modAnim modNotesTx">
        <pc:chgData name="HuyHoangIT" userId="148b8596-a01b-4053-9bae-27a02a304ae3" providerId="ADAL" clId="{698A2D80-B929-44DD-9A28-A0A42FAEC748}" dt="2024-05-22T03:28:52.441" v="15702" actId="20577"/>
        <pc:sldMkLst>
          <pc:docMk/>
          <pc:sldMk cId="2957867094" sldId="284"/>
        </pc:sldMkLst>
        <pc:spChg chg="del topLvl">
          <ac:chgData name="HuyHoangIT" userId="148b8596-a01b-4053-9bae-27a02a304ae3" providerId="ADAL" clId="{698A2D80-B929-44DD-9A28-A0A42FAEC748}" dt="2024-05-21T15:37:23.246" v="5177" actId="478"/>
          <ac:spMkLst>
            <pc:docMk/>
            <pc:sldMk cId="2957867094" sldId="284"/>
            <ac:spMk id="7" creationId="{00000000-0000-0000-0000-000000000000}"/>
          </ac:spMkLst>
        </pc:spChg>
        <pc:spChg chg="topLvl">
          <ac:chgData name="HuyHoangIT" userId="148b8596-a01b-4053-9bae-27a02a304ae3" providerId="ADAL" clId="{698A2D80-B929-44DD-9A28-A0A42FAEC748}" dt="2024-05-21T15:37:23.246" v="5177" actId="478"/>
          <ac:spMkLst>
            <pc:docMk/>
            <pc:sldMk cId="2957867094" sldId="284"/>
            <ac:spMk id="8" creationId="{00000000-0000-0000-0000-000000000000}"/>
          </ac:spMkLst>
        </pc:spChg>
        <pc:spChg chg="del">
          <ac:chgData name="HuyHoangIT" userId="148b8596-a01b-4053-9bae-27a02a304ae3" providerId="ADAL" clId="{698A2D80-B929-44DD-9A28-A0A42FAEC748}" dt="2024-05-21T15:41:55.983" v="5256" actId="478"/>
          <ac:spMkLst>
            <pc:docMk/>
            <pc:sldMk cId="2957867094" sldId="284"/>
            <ac:spMk id="27" creationId="{00000000-0000-0000-0000-000000000000}"/>
          </ac:spMkLst>
        </pc:spChg>
        <pc:spChg chg="del">
          <ac:chgData name="HuyHoangIT" userId="148b8596-a01b-4053-9bae-27a02a304ae3" providerId="ADAL" clId="{698A2D80-B929-44DD-9A28-A0A42FAEC748}" dt="2024-05-21T15:38:39.855" v="5227" actId="478"/>
          <ac:spMkLst>
            <pc:docMk/>
            <pc:sldMk cId="2957867094" sldId="284"/>
            <ac:spMk id="28" creationId="{00000000-0000-0000-0000-000000000000}"/>
          </ac:spMkLst>
        </pc:spChg>
        <pc:spChg chg="del">
          <ac:chgData name="HuyHoangIT" userId="148b8596-a01b-4053-9bae-27a02a304ae3" providerId="ADAL" clId="{698A2D80-B929-44DD-9A28-A0A42FAEC748}" dt="2024-05-21T15:41:55.409" v="5255" actId="478"/>
          <ac:spMkLst>
            <pc:docMk/>
            <pc:sldMk cId="2957867094" sldId="284"/>
            <ac:spMk id="29" creationId="{00000000-0000-0000-0000-000000000000}"/>
          </ac:spMkLst>
        </pc:spChg>
        <pc:spChg chg="mod">
          <ac:chgData name="HuyHoangIT" userId="148b8596-a01b-4053-9bae-27a02a304ae3" providerId="ADAL" clId="{698A2D80-B929-44DD-9A28-A0A42FAEC748}" dt="2024-05-21T15:37:55.691" v="5222" actId="20577"/>
          <ac:spMkLst>
            <pc:docMk/>
            <pc:sldMk cId="2957867094" sldId="284"/>
            <ac:spMk id="30" creationId="{00000000-0000-0000-0000-000000000000}"/>
          </ac:spMkLst>
        </pc:spChg>
        <pc:spChg chg="del">
          <ac:chgData name="HuyHoangIT" userId="148b8596-a01b-4053-9bae-27a02a304ae3" providerId="ADAL" clId="{698A2D80-B929-44DD-9A28-A0A42FAEC748}" dt="2024-05-21T15:41:00.807" v="5241" actId="478"/>
          <ac:spMkLst>
            <pc:docMk/>
            <pc:sldMk cId="2957867094" sldId="284"/>
            <ac:spMk id="31" creationId="{00000000-0000-0000-0000-000000000000}"/>
          </ac:spMkLst>
        </pc:spChg>
        <pc:spChg chg="del">
          <ac:chgData name="HuyHoangIT" userId="148b8596-a01b-4053-9bae-27a02a304ae3" providerId="ADAL" clId="{698A2D80-B929-44DD-9A28-A0A42FAEC748}" dt="2024-05-21T15:41:00.807" v="5241" actId="478"/>
          <ac:spMkLst>
            <pc:docMk/>
            <pc:sldMk cId="2957867094" sldId="284"/>
            <ac:spMk id="32" creationId="{00000000-0000-0000-0000-000000000000}"/>
          </ac:spMkLst>
        </pc:spChg>
        <pc:spChg chg="del">
          <ac:chgData name="HuyHoangIT" userId="148b8596-a01b-4053-9bae-27a02a304ae3" providerId="ADAL" clId="{698A2D80-B929-44DD-9A28-A0A42FAEC748}" dt="2024-05-21T15:40:50.804" v="5240" actId="478"/>
          <ac:spMkLst>
            <pc:docMk/>
            <pc:sldMk cId="2957867094" sldId="284"/>
            <ac:spMk id="33" creationId="{00000000-0000-0000-0000-000000000000}"/>
          </ac:spMkLst>
        </pc:spChg>
        <pc:spChg chg="del">
          <ac:chgData name="HuyHoangIT" userId="148b8596-a01b-4053-9bae-27a02a304ae3" providerId="ADAL" clId="{698A2D80-B929-44DD-9A28-A0A42FAEC748}" dt="2024-05-21T15:41:00.807" v="5241" actId="478"/>
          <ac:spMkLst>
            <pc:docMk/>
            <pc:sldMk cId="2957867094" sldId="284"/>
            <ac:spMk id="34" creationId="{00000000-0000-0000-0000-000000000000}"/>
          </ac:spMkLst>
        </pc:spChg>
        <pc:spChg chg="del">
          <ac:chgData name="HuyHoangIT" userId="148b8596-a01b-4053-9bae-27a02a304ae3" providerId="ADAL" clId="{698A2D80-B929-44DD-9A28-A0A42FAEC748}" dt="2024-05-21T15:41:00.807" v="5241" actId="478"/>
          <ac:spMkLst>
            <pc:docMk/>
            <pc:sldMk cId="2957867094" sldId="284"/>
            <ac:spMk id="35" creationId="{00000000-0000-0000-0000-000000000000}"/>
          </ac:spMkLst>
        </pc:spChg>
        <pc:spChg chg="del">
          <ac:chgData name="HuyHoangIT" userId="148b8596-a01b-4053-9bae-27a02a304ae3" providerId="ADAL" clId="{698A2D80-B929-44DD-9A28-A0A42FAEC748}" dt="2024-05-21T15:41:00.807" v="5241" actId="478"/>
          <ac:spMkLst>
            <pc:docMk/>
            <pc:sldMk cId="2957867094" sldId="284"/>
            <ac:spMk id="36" creationId="{00000000-0000-0000-0000-000000000000}"/>
          </ac:spMkLst>
        </pc:spChg>
        <pc:spChg chg="add">
          <ac:chgData name="HuyHoangIT" userId="148b8596-a01b-4053-9bae-27a02a304ae3" providerId="ADAL" clId="{698A2D80-B929-44DD-9A28-A0A42FAEC748}" dt="2024-05-21T15:38:41.523" v="5228"/>
          <ac:spMkLst>
            <pc:docMk/>
            <pc:sldMk cId="2957867094" sldId="284"/>
            <ac:spMk id="37" creationId="{16723E41-E138-3EB5-81D9-289944DFBA4A}"/>
          </ac:spMkLst>
        </pc:spChg>
        <pc:spChg chg="add">
          <ac:chgData name="HuyHoangIT" userId="148b8596-a01b-4053-9bae-27a02a304ae3" providerId="ADAL" clId="{698A2D80-B929-44DD-9A28-A0A42FAEC748}" dt="2024-05-21T15:38:47.048" v="5229"/>
          <ac:spMkLst>
            <pc:docMk/>
            <pc:sldMk cId="2957867094" sldId="284"/>
            <ac:spMk id="38" creationId="{A5B2B033-8D60-9013-7D30-0F811432671A}"/>
          </ac:spMkLst>
        </pc:spChg>
        <pc:spChg chg="add mod">
          <ac:chgData name="HuyHoangIT" userId="148b8596-a01b-4053-9bae-27a02a304ae3" providerId="ADAL" clId="{698A2D80-B929-44DD-9A28-A0A42FAEC748}" dt="2024-05-22T02:30:08.965" v="5726" actId="164"/>
          <ac:spMkLst>
            <pc:docMk/>
            <pc:sldMk cId="2957867094" sldId="284"/>
            <ac:spMk id="41" creationId="{8361929A-ABDA-8E72-B3AF-18313C6E3246}"/>
          </ac:spMkLst>
        </pc:spChg>
        <pc:spChg chg="add mod">
          <ac:chgData name="HuyHoangIT" userId="148b8596-a01b-4053-9bae-27a02a304ae3" providerId="ADAL" clId="{698A2D80-B929-44DD-9A28-A0A42FAEC748}" dt="2024-05-22T02:30:15.725" v="5727" actId="164"/>
          <ac:spMkLst>
            <pc:docMk/>
            <pc:sldMk cId="2957867094" sldId="284"/>
            <ac:spMk id="44" creationId="{F78502FC-5239-AE03-9D11-66618F222A49}"/>
          </ac:spMkLst>
        </pc:spChg>
        <pc:spChg chg="add del">
          <ac:chgData name="HuyHoangIT" userId="148b8596-a01b-4053-9bae-27a02a304ae3" providerId="ADAL" clId="{698A2D80-B929-44DD-9A28-A0A42FAEC748}" dt="2024-05-21T15:44:41.319" v="5317" actId="22"/>
          <ac:spMkLst>
            <pc:docMk/>
            <pc:sldMk cId="2957867094" sldId="284"/>
            <ac:spMk id="46" creationId="{7DADEDD8-A5E9-30FC-3462-850C1C2C95B3}"/>
          </ac:spMkLst>
        </pc:spChg>
        <pc:spChg chg="add mod">
          <ac:chgData name="HuyHoangIT" userId="148b8596-a01b-4053-9bae-27a02a304ae3" providerId="ADAL" clId="{698A2D80-B929-44DD-9A28-A0A42FAEC748}" dt="2024-05-22T02:30:23.858" v="5728" actId="164"/>
          <ac:spMkLst>
            <pc:docMk/>
            <pc:sldMk cId="2957867094" sldId="284"/>
            <ac:spMk id="47" creationId="{EC91A95B-07F4-A428-A704-1D9D55D8EE34}"/>
          </ac:spMkLst>
        </pc:spChg>
        <pc:grpChg chg="del">
          <ac:chgData name="HuyHoangIT" userId="148b8596-a01b-4053-9bae-27a02a304ae3" providerId="ADAL" clId="{698A2D80-B929-44DD-9A28-A0A42FAEC748}" dt="2024-05-21T15:37:23.246" v="5177" actId="478"/>
          <ac:grpSpMkLst>
            <pc:docMk/>
            <pc:sldMk cId="2957867094" sldId="284"/>
            <ac:grpSpMk id="6" creationId="{00000000-0000-0000-0000-000000000000}"/>
          </ac:grpSpMkLst>
        </pc:grpChg>
        <pc:grpChg chg="add mod">
          <ac:chgData name="HuyHoangIT" userId="148b8596-a01b-4053-9bae-27a02a304ae3" providerId="ADAL" clId="{698A2D80-B929-44DD-9A28-A0A42FAEC748}" dt="2024-05-22T02:30:08.965" v="5726" actId="164"/>
          <ac:grpSpMkLst>
            <pc:docMk/>
            <pc:sldMk cId="2957867094" sldId="284"/>
            <ac:grpSpMk id="6" creationId="{B37D1EA8-D9D4-0A32-368F-C4AF3C1798AC}"/>
          </ac:grpSpMkLst>
        </pc:grpChg>
        <pc:grpChg chg="add mod">
          <ac:chgData name="HuyHoangIT" userId="148b8596-a01b-4053-9bae-27a02a304ae3" providerId="ADAL" clId="{698A2D80-B929-44DD-9A28-A0A42FAEC748}" dt="2024-05-22T02:30:15.725" v="5727" actId="164"/>
          <ac:grpSpMkLst>
            <pc:docMk/>
            <pc:sldMk cId="2957867094" sldId="284"/>
            <ac:grpSpMk id="7" creationId="{A33B2363-A88D-F6BF-8472-E2AC99FEC36E}"/>
          </ac:grpSpMkLst>
        </pc:grpChg>
        <pc:grpChg chg="mod">
          <ac:chgData name="HuyHoangIT" userId="148b8596-a01b-4053-9bae-27a02a304ae3" providerId="ADAL" clId="{698A2D80-B929-44DD-9A28-A0A42FAEC748}" dt="2024-05-22T02:30:08.965" v="5726" actId="164"/>
          <ac:grpSpMkLst>
            <pc:docMk/>
            <pc:sldMk cId="2957867094" sldId="284"/>
            <ac:grpSpMk id="17" creationId="{00000000-0000-0000-0000-000000000000}"/>
          </ac:grpSpMkLst>
        </pc:grpChg>
        <pc:grpChg chg="mod">
          <ac:chgData name="HuyHoangIT" userId="148b8596-a01b-4053-9bae-27a02a304ae3" providerId="ADAL" clId="{698A2D80-B929-44DD-9A28-A0A42FAEC748}" dt="2024-05-22T02:30:15.725" v="5727" actId="164"/>
          <ac:grpSpMkLst>
            <pc:docMk/>
            <pc:sldMk cId="2957867094" sldId="284"/>
            <ac:grpSpMk id="20" creationId="{00000000-0000-0000-0000-000000000000}"/>
          </ac:grpSpMkLst>
        </pc:grpChg>
        <pc:grpChg chg="mod">
          <ac:chgData name="HuyHoangIT" userId="148b8596-a01b-4053-9bae-27a02a304ae3" providerId="ADAL" clId="{698A2D80-B929-44DD-9A28-A0A42FAEC748}" dt="2024-05-22T02:30:23.858" v="5728" actId="164"/>
          <ac:grpSpMkLst>
            <pc:docMk/>
            <pc:sldMk cId="2957867094" sldId="284"/>
            <ac:grpSpMk id="23" creationId="{00000000-0000-0000-0000-000000000000}"/>
          </ac:grpSpMkLst>
        </pc:grpChg>
        <pc:grpChg chg="add mod">
          <ac:chgData name="HuyHoangIT" userId="148b8596-a01b-4053-9bae-27a02a304ae3" providerId="ADAL" clId="{698A2D80-B929-44DD-9A28-A0A42FAEC748}" dt="2024-05-22T02:30:23.858" v="5728" actId="164"/>
          <ac:grpSpMkLst>
            <pc:docMk/>
            <pc:sldMk cId="2957867094" sldId="284"/>
            <ac:grpSpMk id="27" creationId="{4C32E4B5-C519-EEC8-D9BC-0E103AD479BB}"/>
          </ac:grpSpMkLst>
        </pc:grpChg>
        <pc:picChg chg="add mod">
          <ac:chgData name="HuyHoangIT" userId="148b8596-a01b-4053-9bae-27a02a304ae3" providerId="ADAL" clId="{698A2D80-B929-44DD-9A28-A0A42FAEC748}" dt="2024-05-22T02:30:08.965" v="5726" actId="164"/>
          <ac:picMkLst>
            <pc:docMk/>
            <pc:sldMk cId="2957867094" sldId="284"/>
            <ac:picMk id="40" creationId="{52B0EA17-F1C2-60EC-28AB-D8FBD93D5E30}"/>
          </ac:picMkLst>
        </pc:picChg>
        <pc:picChg chg="add mod">
          <ac:chgData name="HuyHoangIT" userId="148b8596-a01b-4053-9bae-27a02a304ae3" providerId="ADAL" clId="{698A2D80-B929-44DD-9A28-A0A42FAEC748}" dt="2024-05-22T02:30:15.725" v="5727" actId="164"/>
          <ac:picMkLst>
            <pc:docMk/>
            <pc:sldMk cId="2957867094" sldId="284"/>
            <ac:picMk id="42" creationId="{0B031B5F-EE56-59DE-FA55-3DB25CC085FF}"/>
          </ac:picMkLst>
        </pc:picChg>
        <pc:picChg chg="add mod">
          <ac:chgData name="HuyHoangIT" userId="148b8596-a01b-4053-9bae-27a02a304ae3" providerId="ADAL" clId="{698A2D80-B929-44DD-9A28-A0A42FAEC748}" dt="2024-05-22T02:30:23.858" v="5728" actId="164"/>
          <ac:picMkLst>
            <pc:docMk/>
            <pc:sldMk cId="2957867094" sldId="284"/>
            <ac:picMk id="43" creationId="{32612D3A-A53C-E6C5-E44F-55CF46B5663F}"/>
          </ac:picMkLst>
        </pc:picChg>
        <pc:picChg chg="add mod">
          <ac:chgData name="HuyHoangIT" userId="148b8596-a01b-4053-9bae-27a02a304ae3" providerId="ADAL" clId="{698A2D80-B929-44DD-9A28-A0A42FAEC748}" dt="2024-05-21T15:38:17.347" v="5226"/>
          <ac:picMkLst>
            <pc:docMk/>
            <pc:sldMk cId="2957867094" sldId="284"/>
            <ac:picMk id="7170" creationId="{E4C6EC87-C535-5B4B-2A1D-1845307CFB07}"/>
          </ac:picMkLst>
        </pc:picChg>
      </pc:sldChg>
      <pc:sldChg chg="addSp delSp modSp add mod modTransition modAnim modNotesTx">
        <pc:chgData name="HuyHoangIT" userId="148b8596-a01b-4053-9bae-27a02a304ae3" providerId="ADAL" clId="{698A2D80-B929-44DD-9A28-A0A42FAEC748}" dt="2024-05-22T03:30:13" v="15706" actId="20577"/>
        <pc:sldMkLst>
          <pc:docMk/>
          <pc:sldMk cId="3375837224" sldId="285"/>
        </pc:sldMkLst>
        <pc:spChg chg="mod">
          <ac:chgData name="HuyHoangIT" userId="148b8596-a01b-4053-9bae-27a02a304ae3" providerId="ADAL" clId="{698A2D80-B929-44DD-9A28-A0A42FAEC748}" dt="2024-05-21T15:46:27.152" v="5363" actId="20577"/>
          <ac:spMkLst>
            <pc:docMk/>
            <pc:sldMk cId="3375837224" sldId="285"/>
            <ac:spMk id="30" creationId="{00000000-0000-0000-0000-000000000000}"/>
          </ac:spMkLst>
        </pc:spChg>
        <pc:spChg chg="mod">
          <ac:chgData name="HuyHoangIT" userId="148b8596-a01b-4053-9bae-27a02a304ae3" providerId="ADAL" clId="{698A2D80-B929-44DD-9A28-A0A42FAEC748}" dt="2024-05-22T02:32:06.621" v="5737" actId="164"/>
          <ac:spMkLst>
            <pc:docMk/>
            <pc:sldMk cId="3375837224" sldId="285"/>
            <ac:spMk id="41" creationId="{8361929A-ABDA-8E72-B3AF-18313C6E3246}"/>
          </ac:spMkLst>
        </pc:spChg>
        <pc:spChg chg="mod">
          <ac:chgData name="HuyHoangIT" userId="148b8596-a01b-4053-9bae-27a02a304ae3" providerId="ADAL" clId="{698A2D80-B929-44DD-9A28-A0A42FAEC748}" dt="2024-05-22T02:32:11.043" v="5738" actId="164"/>
          <ac:spMkLst>
            <pc:docMk/>
            <pc:sldMk cId="3375837224" sldId="285"/>
            <ac:spMk id="44" creationId="{F78502FC-5239-AE03-9D11-66618F222A49}"/>
          </ac:spMkLst>
        </pc:spChg>
        <pc:spChg chg="mod">
          <ac:chgData name="HuyHoangIT" userId="148b8596-a01b-4053-9bae-27a02a304ae3" providerId="ADAL" clId="{698A2D80-B929-44DD-9A28-A0A42FAEC748}" dt="2024-05-22T02:32:23.591" v="5739" actId="164"/>
          <ac:spMkLst>
            <pc:docMk/>
            <pc:sldMk cId="3375837224" sldId="285"/>
            <ac:spMk id="47" creationId="{EC91A95B-07F4-A428-A704-1D9D55D8EE34}"/>
          </ac:spMkLst>
        </pc:spChg>
        <pc:grpChg chg="mod">
          <ac:chgData name="HuyHoangIT" userId="148b8596-a01b-4053-9bae-27a02a304ae3" providerId="ADAL" clId="{698A2D80-B929-44DD-9A28-A0A42FAEC748}" dt="2024-05-22T02:32:06.621" v="5737" actId="164"/>
          <ac:grpSpMkLst>
            <pc:docMk/>
            <pc:sldMk cId="3375837224" sldId="285"/>
            <ac:grpSpMk id="17" creationId="{00000000-0000-0000-0000-000000000000}"/>
          </ac:grpSpMkLst>
        </pc:grpChg>
        <pc:grpChg chg="mod">
          <ac:chgData name="HuyHoangIT" userId="148b8596-a01b-4053-9bae-27a02a304ae3" providerId="ADAL" clId="{698A2D80-B929-44DD-9A28-A0A42FAEC748}" dt="2024-05-22T02:32:11.043" v="5738" actId="164"/>
          <ac:grpSpMkLst>
            <pc:docMk/>
            <pc:sldMk cId="3375837224" sldId="285"/>
            <ac:grpSpMk id="20" creationId="{00000000-0000-0000-0000-000000000000}"/>
          </ac:grpSpMkLst>
        </pc:grpChg>
        <pc:grpChg chg="mod">
          <ac:chgData name="HuyHoangIT" userId="148b8596-a01b-4053-9bae-27a02a304ae3" providerId="ADAL" clId="{698A2D80-B929-44DD-9A28-A0A42FAEC748}" dt="2024-05-22T02:32:23.591" v="5739" actId="164"/>
          <ac:grpSpMkLst>
            <pc:docMk/>
            <pc:sldMk cId="3375837224" sldId="285"/>
            <ac:grpSpMk id="23" creationId="{00000000-0000-0000-0000-000000000000}"/>
          </ac:grpSpMkLst>
        </pc:grpChg>
        <pc:grpChg chg="add mod">
          <ac:chgData name="HuyHoangIT" userId="148b8596-a01b-4053-9bae-27a02a304ae3" providerId="ADAL" clId="{698A2D80-B929-44DD-9A28-A0A42FAEC748}" dt="2024-05-22T02:32:06.621" v="5737" actId="164"/>
          <ac:grpSpMkLst>
            <pc:docMk/>
            <pc:sldMk cId="3375837224" sldId="285"/>
            <ac:grpSpMk id="27" creationId="{8BF7228B-9696-DE15-88ED-E8FF1D752CE9}"/>
          </ac:grpSpMkLst>
        </pc:grpChg>
        <pc:grpChg chg="add mod">
          <ac:chgData name="HuyHoangIT" userId="148b8596-a01b-4053-9bae-27a02a304ae3" providerId="ADAL" clId="{698A2D80-B929-44DD-9A28-A0A42FAEC748}" dt="2024-05-22T02:32:11.043" v="5738" actId="164"/>
          <ac:grpSpMkLst>
            <pc:docMk/>
            <pc:sldMk cId="3375837224" sldId="285"/>
            <ac:grpSpMk id="28" creationId="{9A0465C1-FAC7-452D-A187-4B3CECCB719A}"/>
          </ac:grpSpMkLst>
        </pc:grpChg>
        <pc:grpChg chg="add mod">
          <ac:chgData name="HuyHoangIT" userId="148b8596-a01b-4053-9bae-27a02a304ae3" providerId="ADAL" clId="{698A2D80-B929-44DD-9A28-A0A42FAEC748}" dt="2024-05-22T02:32:23.591" v="5739" actId="164"/>
          <ac:grpSpMkLst>
            <pc:docMk/>
            <pc:sldMk cId="3375837224" sldId="285"/>
            <ac:grpSpMk id="29" creationId="{72D6DBAB-B1D8-7AC0-E0DA-FD8B5AB4CE0F}"/>
          </ac:grpSpMkLst>
        </pc:grpChg>
        <pc:picChg chg="add mod">
          <ac:chgData name="HuyHoangIT" userId="148b8596-a01b-4053-9bae-27a02a304ae3" providerId="ADAL" clId="{698A2D80-B929-44DD-9A28-A0A42FAEC748}" dt="2024-05-22T02:32:11.043" v="5738" actId="164"/>
          <ac:picMkLst>
            <pc:docMk/>
            <pc:sldMk cId="3375837224" sldId="285"/>
            <ac:picMk id="6" creationId="{C58D13A1-681C-A96A-1956-F8E48C924C5C}"/>
          </ac:picMkLst>
        </pc:picChg>
        <pc:picChg chg="add mod">
          <ac:chgData name="HuyHoangIT" userId="148b8596-a01b-4053-9bae-27a02a304ae3" providerId="ADAL" clId="{698A2D80-B929-44DD-9A28-A0A42FAEC748}" dt="2024-05-22T02:32:23.591" v="5739" actId="164"/>
          <ac:picMkLst>
            <pc:docMk/>
            <pc:sldMk cId="3375837224" sldId="285"/>
            <ac:picMk id="7" creationId="{6AA81624-7925-4C26-394B-5781C0FB7328}"/>
          </ac:picMkLst>
        </pc:picChg>
        <pc:picChg chg="mod">
          <ac:chgData name="HuyHoangIT" userId="148b8596-a01b-4053-9bae-27a02a304ae3" providerId="ADAL" clId="{698A2D80-B929-44DD-9A28-A0A42FAEC748}" dt="2024-05-22T02:32:06.621" v="5737" actId="164"/>
          <ac:picMkLst>
            <pc:docMk/>
            <pc:sldMk cId="3375837224" sldId="285"/>
            <ac:picMk id="40" creationId="{52B0EA17-F1C2-60EC-28AB-D8FBD93D5E30}"/>
          </ac:picMkLst>
        </pc:picChg>
        <pc:picChg chg="del">
          <ac:chgData name="HuyHoangIT" userId="148b8596-a01b-4053-9bae-27a02a304ae3" providerId="ADAL" clId="{698A2D80-B929-44DD-9A28-A0A42FAEC748}" dt="2024-05-21T15:48:44.399" v="5369" actId="478"/>
          <ac:picMkLst>
            <pc:docMk/>
            <pc:sldMk cId="3375837224" sldId="285"/>
            <ac:picMk id="42" creationId="{0B031B5F-EE56-59DE-FA55-3DB25CC085FF}"/>
          </ac:picMkLst>
        </pc:picChg>
        <pc:picChg chg="del">
          <ac:chgData name="HuyHoangIT" userId="148b8596-a01b-4053-9bae-27a02a304ae3" providerId="ADAL" clId="{698A2D80-B929-44DD-9A28-A0A42FAEC748}" dt="2024-05-21T15:48:44.908" v="5370" actId="478"/>
          <ac:picMkLst>
            <pc:docMk/>
            <pc:sldMk cId="3375837224" sldId="285"/>
            <ac:picMk id="43" creationId="{32612D3A-A53C-E6C5-E44F-55CF46B5663F}"/>
          </ac:picMkLst>
        </pc:picChg>
        <pc:picChg chg="mod">
          <ac:chgData name="HuyHoangIT" userId="148b8596-a01b-4053-9bae-27a02a304ae3" providerId="ADAL" clId="{698A2D80-B929-44DD-9A28-A0A42FAEC748}" dt="2024-05-21T15:48:08.301" v="5365"/>
          <ac:picMkLst>
            <pc:docMk/>
            <pc:sldMk cId="3375837224" sldId="285"/>
            <ac:picMk id="7170" creationId="{E4C6EC87-C535-5B4B-2A1D-1845307CFB07}"/>
          </ac:picMkLst>
        </pc:picChg>
      </pc:sldChg>
      <pc:sldChg chg="addSp modSp add mod modTransition modAnim modNotesTx">
        <pc:chgData name="HuyHoangIT" userId="148b8596-a01b-4053-9bae-27a02a304ae3" providerId="ADAL" clId="{698A2D80-B929-44DD-9A28-A0A42FAEC748}" dt="2024-05-22T03:35:00.571" v="16154"/>
        <pc:sldMkLst>
          <pc:docMk/>
          <pc:sldMk cId="3660278426" sldId="286"/>
        </pc:sldMkLst>
        <pc:spChg chg="mod">
          <ac:chgData name="HuyHoangIT" userId="148b8596-a01b-4053-9bae-27a02a304ae3" providerId="ADAL" clId="{698A2D80-B929-44DD-9A28-A0A42FAEC748}" dt="2024-05-21T15:53:02.259" v="5464" actId="20577"/>
          <ac:spMkLst>
            <pc:docMk/>
            <pc:sldMk cId="3660278426" sldId="286"/>
            <ac:spMk id="30" creationId="{00000000-0000-0000-0000-000000000000}"/>
          </ac:spMkLst>
        </pc:spChg>
        <pc:spChg chg="mod">
          <ac:chgData name="HuyHoangIT" userId="148b8596-a01b-4053-9bae-27a02a304ae3" providerId="ADAL" clId="{698A2D80-B929-44DD-9A28-A0A42FAEC748}" dt="2024-05-22T02:32:54.570" v="5747" actId="164"/>
          <ac:spMkLst>
            <pc:docMk/>
            <pc:sldMk cId="3660278426" sldId="286"/>
            <ac:spMk id="41" creationId="{8361929A-ABDA-8E72-B3AF-18313C6E3246}"/>
          </ac:spMkLst>
        </pc:spChg>
        <pc:spChg chg="mod">
          <ac:chgData name="HuyHoangIT" userId="148b8596-a01b-4053-9bae-27a02a304ae3" providerId="ADAL" clId="{698A2D80-B929-44DD-9A28-A0A42FAEC748}" dt="2024-05-22T02:33:00.487" v="5748" actId="164"/>
          <ac:spMkLst>
            <pc:docMk/>
            <pc:sldMk cId="3660278426" sldId="286"/>
            <ac:spMk id="44" creationId="{F78502FC-5239-AE03-9D11-66618F222A49}"/>
          </ac:spMkLst>
        </pc:spChg>
        <pc:spChg chg="mod">
          <ac:chgData name="HuyHoangIT" userId="148b8596-a01b-4053-9bae-27a02a304ae3" providerId="ADAL" clId="{698A2D80-B929-44DD-9A28-A0A42FAEC748}" dt="2024-05-22T02:33:04.631" v="5749" actId="164"/>
          <ac:spMkLst>
            <pc:docMk/>
            <pc:sldMk cId="3660278426" sldId="286"/>
            <ac:spMk id="47" creationId="{EC91A95B-07F4-A428-A704-1D9D55D8EE34}"/>
          </ac:spMkLst>
        </pc:spChg>
        <pc:grpChg chg="mod">
          <ac:chgData name="HuyHoangIT" userId="148b8596-a01b-4053-9bae-27a02a304ae3" providerId="ADAL" clId="{698A2D80-B929-44DD-9A28-A0A42FAEC748}" dt="2024-05-22T02:32:54.570" v="5747" actId="164"/>
          <ac:grpSpMkLst>
            <pc:docMk/>
            <pc:sldMk cId="3660278426" sldId="286"/>
            <ac:grpSpMk id="17" creationId="{00000000-0000-0000-0000-000000000000}"/>
          </ac:grpSpMkLst>
        </pc:grpChg>
        <pc:grpChg chg="mod">
          <ac:chgData name="HuyHoangIT" userId="148b8596-a01b-4053-9bae-27a02a304ae3" providerId="ADAL" clId="{698A2D80-B929-44DD-9A28-A0A42FAEC748}" dt="2024-05-22T02:33:00.487" v="5748" actId="164"/>
          <ac:grpSpMkLst>
            <pc:docMk/>
            <pc:sldMk cId="3660278426" sldId="286"/>
            <ac:grpSpMk id="20" creationId="{00000000-0000-0000-0000-000000000000}"/>
          </ac:grpSpMkLst>
        </pc:grpChg>
        <pc:grpChg chg="mod">
          <ac:chgData name="HuyHoangIT" userId="148b8596-a01b-4053-9bae-27a02a304ae3" providerId="ADAL" clId="{698A2D80-B929-44DD-9A28-A0A42FAEC748}" dt="2024-05-22T02:33:04.631" v="5749" actId="164"/>
          <ac:grpSpMkLst>
            <pc:docMk/>
            <pc:sldMk cId="3660278426" sldId="286"/>
            <ac:grpSpMk id="23" creationId="{00000000-0000-0000-0000-000000000000}"/>
          </ac:grpSpMkLst>
        </pc:grpChg>
        <pc:grpChg chg="add mod">
          <ac:chgData name="HuyHoangIT" userId="148b8596-a01b-4053-9bae-27a02a304ae3" providerId="ADAL" clId="{698A2D80-B929-44DD-9A28-A0A42FAEC748}" dt="2024-05-22T02:32:54.570" v="5747" actId="164"/>
          <ac:grpSpMkLst>
            <pc:docMk/>
            <pc:sldMk cId="3660278426" sldId="286"/>
            <ac:grpSpMk id="27" creationId="{F7A8F4A6-9B87-8CB3-BFCE-5670B25337F2}"/>
          </ac:grpSpMkLst>
        </pc:grpChg>
        <pc:grpChg chg="add mod">
          <ac:chgData name="HuyHoangIT" userId="148b8596-a01b-4053-9bae-27a02a304ae3" providerId="ADAL" clId="{698A2D80-B929-44DD-9A28-A0A42FAEC748}" dt="2024-05-22T02:33:00.487" v="5748" actId="164"/>
          <ac:grpSpMkLst>
            <pc:docMk/>
            <pc:sldMk cId="3660278426" sldId="286"/>
            <ac:grpSpMk id="28" creationId="{09EF1AA1-8A2E-02DC-EC19-BFFC39464E6C}"/>
          </ac:grpSpMkLst>
        </pc:grpChg>
        <pc:grpChg chg="add mod">
          <ac:chgData name="HuyHoangIT" userId="148b8596-a01b-4053-9bae-27a02a304ae3" providerId="ADAL" clId="{698A2D80-B929-44DD-9A28-A0A42FAEC748}" dt="2024-05-22T02:33:04.631" v="5749" actId="164"/>
          <ac:grpSpMkLst>
            <pc:docMk/>
            <pc:sldMk cId="3660278426" sldId="286"/>
            <ac:grpSpMk id="29" creationId="{5AAB01A2-2A19-C291-2A66-84E79F9B7944}"/>
          </ac:grpSpMkLst>
        </pc:grpChg>
        <pc:picChg chg="mod">
          <ac:chgData name="HuyHoangIT" userId="148b8596-a01b-4053-9bae-27a02a304ae3" providerId="ADAL" clId="{698A2D80-B929-44DD-9A28-A0A42FAEC748}" dt="2024-05-22T02:33:00.487" v="5748" actId="164"/>
          <ac:picMkLst>
            <pc:docMk/>
            <pc:sldMk cId="3660278426" sldId="286"/>
            <ac:picMk id="6" creationId="{C58D13A1-681C-A96A-1956-F8E48C924C5C}"/>
          </ac:picMkLst>
        </pc:picChg>
        <pc:picChg chg="mod">
          <ac:chgData name="HuyHoangIT" userId="148b8596-a01b-4053-9bae-27a02a304ae3" providerId="ADAL" clId="{698A2D80-B929-44DD-9A28-A0A42FAEC748}" dt="2024-05-22T02:33:04.631" v="5749" actId="164"/>
          <ac:picMkLst>
            <pc:docMk/>
            <pc:sldMk cId="3660278426" sldId="286"/>
            <ac:picMk id="7" creationId="{6AA81624-7925-4C26-394B-5781C0FB7328}"/>
          </ac:picMkLst>
        </pc:picChg>
        <pc:picChg chg="mod">
          <ac:chgData name="HuyHoangIT" userId="148b8596-a01b-4053-9bae-27a02a304ae3" providerId="ADAL" clId="{698A2D80-B929-44DD-9A28-A0A42FAEC748}" dt="2024-05-22T02:32:54.570" v="5747" actId="164"/>
          <ac:picMkLst>
            <pc:docMk/>
            <pc:sldMk cId="3660278426" sldId="286"/>
            <ac:picMk id="40" creationId="{52B0EA17-F1C2-60EC-28AB-D8FBD93D5E30}"/>
          </ac:picMkLst>
        </pc:picChg>
        <pc:picChg chg="mod">
          <ac:chgData name="HuyHoangIT" userId="148b8596-a01b-4053-9bae-27a02a304ae3" providerId="ADAL" clId="{698A2D80-B929-44DD-9A28-A0A42FAEC748}" dt="2024-05-22T03:35:00.571" v="16154"/>
          <ac:picMkLst>
            <pc:docMk/>
            <pc:sldMk cId="3660278426" sldId="286"/>
            <ac:picMk id="7170" creationId="{E4C6EC87-C535-5B4B-2A1D-1845307CFB07}"/>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FBC1B9C-36D9-4FE0-9662-04388F758E4E}" type="datetimeFigureOut">
              <a:rPr lang="en-US" smtClean="0"/>
              <a:t>5/23/2024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3E84CA3-370F-4998-BECB-524D96DFAA8E}" type="slidenum">
              <a:rPr lang="en-US" smtClean="0"/>
              <a:t>‹#›</a:t>
            </a:fld>
            <a:endParaRPr lang="en-US"/>
          </a:p>
        </p:txBody>
      </p:sp>
    </p:spTree>
    <p:extLst>
      <p:ext uri="{BB962C8B-B14F-4D97-AF65-F5344CB8AC3E}">
        <p14:creationId xmlns:p14="http://schemas.microsoft.com/office/powerpoint/2010/main" val="40975082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Chào mừng thầy cô và các bạn đến với bài báo cáo đồ án tốt nghiệp của em ngày hôm nay. Đề tài của em là “Xây dựng website bán nông sản cho cửa hàng Đức Phúc bằng PHP”.</a:t>
            </a:r>
          </a:p>
          <a:p>
            <a:r>
              <a:rPr lang="en-US"/>
              <a:t>Em mong nhận được sự lắng nghe, góp ý của thầy cô và các bạn để bài báo cáo của em có thể hoàn thiện hơn.</a:t>
            </a:r>
          </a:p>
          <a:p>
            <a:r>
              <a:rPr lang="en-US"/>
              <a:t>Đồng thời em cũng xin cảm ơn thầy giáo, thạc sĩ Phạm Thế Anh, người đã hướng dẫn em xây dựng và hoàn thành đồ án tốt nghiệp trong suốt 2 tháng vừa qua.</a:t>
            </a:r>
          </a:p>
        </p:txBody>
      </p:sp>
      <p:sp>
        <p:nvSpPr>
          <p:cNvPr id="4" name="Slide Number Placeholder 3"/>
          <p:cNvSpPr>
            <a:spLocks noGrp="1"/>
          </p:cNvSpPr>
          <p:nvPr>
            <p:ph type="sldNum" sz="quarter" idx="5"/>
          </p:nvPr>
        </p:nvSpPr>
        <p:spPr/>
        <p:txBody>
          <a:bodyPr/>
          <a:lstStyle/>
          <a:p>
            <a:fld id="{93E84CA3-370F-4998-BECB-524D96DFAA8E}" type="slidenum">
              <a:rPr lang="en-US" smtClean="0"/>
              <a:t>1</a:t>
            </a:fld>
            <a:endParaRPr lang="en-US"/>
          </a:p>
        </p:txBody>
      </p:sp>
    </p:spTree>
    <p:extLst>
      <p:ext uri="{BB962C8B-B14F-4D97-AF65-F5344CB8AC3E}">
        <p14:creationId xmlns:p14="http://schemas.microsoft.com/office/powerpoint/2010/main" val="42488189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Từ các chức năng đã liệt kê, chúng ta có thể xây dựng được biểu đồ usecase tổng quan để mô tả thông qua các tác nhân và các chức năng.</a:t>
            </a:r>
          </a:p>
        </p:txBody>
      </p:sp>
      <p:sp>
        <p:nvSpPr>
          <p:cNvPr id="4" name="Slide Number Placeholder 3"/>
          <p:cNvSpPr>
            <a:spLocks noGrp="1"/>
          </p:cNvSpPr>
          <p:nvPr>
            <p:ph type="sldNum" sz="quarter" idx="5"/>
          </p:nvPr>
        </p:nvSpPr>
        <p:spPr/>
        <p:txBody>
          <a:bodyPr/>
          <a:lstStyle/>
          <a:p>
            <a:fld id="{93E84CA3-370F-4998-BECB-524D96DFAA8E}" type="slidenum">
              <a:rPr lang="en-US" smtClean="0"/>
              <a:t>10</a:t>
            </a:fld>
            <a:endParaRPr lang="en-US"/>
          </a:p>
        </p:txBody>
      </p:sp>
    </p:spTree>
    <p:extLst>
      <p:ext uri="{BB962C8B-B14F-4D97-AF65-F5344CB8AC3E}">
        <p14:creationId xmlns:p14="http://schemas.microsoft.com/office/powerpoint/2010/main" val="10213968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Để lưu trữ thông tin hệ thống ở mức độ cơ bản, em đã xây dựng 7 bảng cơ sở dữ liệu. Trong đó:</a:t>
            </a:r>
          </a:p>
          <a:p>
            <a:pPr marL="171450" indent="-171450">
              <a:buFontTx/>
              <a:buChar char="-"/>
            </a:pPr>
            <a:r>
              <a:rPr lang="en-US"/>
              <a:t>Bảng categories lưu trữ danh mục sản phẩm</a:t>
            </a:r>
          </a:p>
          <a:p>
            <a:pPr marL="171450" indent="-171450">
              <a:buFontTx/>
              <a:buChar char="-"/>
            </a:pPr>
            <a:r>
              <a:rPr lang="en-US"/>
              <a:t>Bảng products lưu trữ thông tin sản phẩm</a:t>
            </a:r>
          </a:p>
          <a:p>
            <a:pPr marL="171450" indent="-171450">
              <a:buFontTx/>
              <a:buChar char="-"/>
            </a:pPr>
            <a:r>
              <a:rPr lang="en-US"/>
              <a:t>Bảng users lưu trữ thông tin khách hàng</a:t>
            </a:r>
          </a:p>
          <a:p>
            <a:pPr marL="171450" indent="-171450">
              <a:buFontTx/>
              <a:buChar char="-"/>
            </a:pPr>
            <a:r>
              <a:rPr lang="en-US"/>
              <a:t>Bảng orders lưu trữ thông tin đơn hàng</a:t>
            </a:r>
          </a:p>
          <a:p>
            <a:pPr marL="171450" indent="-171450">
              <a:buFontTx/>
              <a:buChar char="-"/>
            </a:pPr>
            <a:r>
              <a:rPr lang="en-US"/>
              <a:t>Bảng order_details lưu trữ chi tiết đơn hàng</a:t>
            </a:r>
          </a:p>
          <a:p>
            <a:pPr marL="171450" indent="-171450">
              <a:buFontTx/>
              <a:buChar char="-"/>
            </a:pPr>
            <a:r>
              <a:rPr lang="en-US"/>
              <a:t>Bảng ratings lưu trữ đánh giá của khách hàng</a:t>
            </a:r>
          </a:p>
          <a:p>
            <a:pPr marL="171450" indent="-171450">
              <a:buFontTx/>
              <a:buChar char="-"/>
            </a:pPr>
            <a:r>
              <a:rPr lang="en-US"/>
              <a:t>Bảng admins lưu trữ thông tin đăng nhập của quản trị viên</a:t>
            </a:r>
          </a:p>
        </p:txBody>
      </p:sp>
      <p:sp>
        <p:nvSpPr>
          <p:cNvPr id="4" name="Slide Number Placeholder 3"/>
          <p:cNvSpPr>
            <a:spLocks noGrp="1"/>
          </p:cNvSpPr>
          <p:nvPr>
            <p:ph type="sldNum" sz="quarter" idx="5"/>
          </p:nvPr>
        </p:nvSpPr>
        <p:spPr/>
        <p:txBody>
          <a:bodyPr/>
          <a:lstStyle/>
          <a:p>
            <a:fld id="{93E84CA3-370F-4998-BECB-524D96DFAA8E}" type="slidenum">
              <a:rPr lang="en-US" smtClean="0"/>
              <a:t>11</a:t>
            </a:fld>
            <a:endParaRPr lang="en-US"/>
          </a:p>
        </p:txBody>
      </p:sp>
    </p:spTree>
    <p:extLst>
      <p:ext uri="{BB962C8B-B14F-4D97-AF65-F5344CB8AC3E}">
        <p14:creationId xmlns:p14="http://schemas.microsoft.com/office/powerpoint/2010/main" val="30586109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Đến với phần 3, những kết quả đạt được sau khi tiến hành phân tích, thiết kế và xây dựng chương trình</a:t>
            </a:r>
          </a:p>
        </p:txBody>
      </p:sp>
      <p:sp>
        <p:nvSpPr>
          <p:cNvPr id="4" name="Slide Number Placeholder 3"/>
          <p:cNvSpPr>
            <a:spLocks noGrp="1"/>
          </p:cNvSpPr>
          <p:nvPr>
            <p:ph type="sldNum" sz="quarter" idx="5"/>
          </p:nvPr>
        </p:nvSpPr>
        <p:spPr/>
        <p:txBody>
          <a:bodyPr/>
          <a:lstStyle/>
          <a:p>
            <a:fld id="{93E84CA3-370F-4998-BECB-524D96DFAA8E}" type="slidenum">
              <a:rPr lang="en-US" smtClean="0"/>
              <a:t>12</a:t>
            </a:fld>
            <a:endParaRPr lang="en-US"/>
          </a:p>
        </p:txBody>
      </p:sp>
    </p:spTree>
    <p:extLst>
      <p:ext uri="{BB962C8B-B14F-4D97-AF65-F5344CB8AC3E}">
        <p14:creationId xmlns:p14="http://schemas.microsoft.com/office/powerpoint/2010/main" val="30175041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Em đã xây dựng được một trang web bán hàng trực tuyến có giao diện responsive, có thể tương thích với nhiều thiết bị có kích cỡ màn hình khác nhau.</a:t>
            </a:r>
          </a:p>
          <a:p>
            <a:r>
              <a:rPr lang="en-US"/>
              <a:t>Bố cục trang web được trình bày rõ ràng, màu sắc tươi sáng, phù hợp với mặt hàng nông sản.</a:t>
            </a:r>
          </a:p>
        </p:txBody>
      </p:sp>
      <p:sp>
        <p:nvSpPr>
          <p:cNvPr id="4" name="Slide Number Placeholder 3"/>
          <p:cNvSpPr>
            <a:spLocks noGrp="1"/>
          </p:cNvSpPr>
          <p:nvPr>
            <p:ph type="sldNum" sz="quarter" idx="5"/>
          </p:nvPr>
        </p:nvSpPr>
        <p:spPr/>
        <p:txBody>
          <a:bodyPr/>
          <a:lstStyle/>
          <a:p>
            <a:fld id="{93E84CA3-370F-4998-BECB-524D96DFAA8E}" type="slidenum">
              <a:rPr lang="en-US" smtClean="0"/>
              <a:t>13</a:t>
            </a:fld>
            <a:endParaRPr lang="en-US"/>
          </a:p>
        </p:txBody>
      </p:sp>
    </p:spTree>
    <p:extLst>
      <p:ext uri="{BB962C8B-B14F-4D97-AF65-F5344CB8AC3E}">
        <p14:creationId xmlns:p14="http://schemas.microsoft.com/office/powerpoint/2010/main" val="11237769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Phần hiển thị sản phẩm, tại trang chủ sẽ hiển thị 12 sản phẩm nổi bật.</a:t>
            </a:r>
          </a:p>
          <a:p>
            <a:r>
              <a:rPr lang="en-US"/>
              <a:t>Khi nhấn vào trang danh sách sản phẩm sẽ hiển thị các sản phẩm được chia theo từng danh mục, có hỗ trợ tính năng lọc sản phẩm và phân trang.</a:t>
            </a:r>
          </a:p>
        </p:txBody>
      </p:sp>
      <p:sp>
        <p:nvSpPr>
          <p:cNvPr id="4" name="Slide Number Placeholder 3"/>
          <p:cNvSpPr>
            <a:spLocks noGrp="1"/>
          </p:cNvSpPr>
          <p:nvPr>
            <p:ph type="sldNum" sz="quarter" idx="5"/>
          </p:nvPr>
        </p:nvSpPr>
        <p:spPr/>
        <p:txBody>
          <a:bodyPr/>
          <a:lstStyle/>
          <a:p>
            <a:fld id="{93E84CA3-370F-4998-BECB-524D96DFAA8E}" type="slidenum">
              <a:rPr lang="en-US" smtClean="0"/>
              <a:t>14</a:t>
            </a:fld>
            <a:endParaRPr lang="en-US"/>
          </a:p>
        </p:txBody>
      </p:sp>
    </p:spTree>
    <p:extLst>
      <p:ext uri="{BB962C8B-B14F-4D97-AF65-F5344CB8AC3E}">
        <p14:creationId xmlns:p14="http://schemas.microsoft.com/office/powerpoint/2010/main" val="22394269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Các sản phẩm được thêm vào giỏ hàng hiển thị một cách trực quan, rõ ràng về hình ảnh, thông tin, đơn giá, số lượng và tổng tiền.</a:t>
            </a:r>
          </a:p>
          <a:p>
            <a:r>
              <a:rPr lang="en-US"/>
              <a:t>Khi tiến hành đặt hàng, người dùng có thể nhập thông tin liên hệ, địa chỉ nhận hàng và lựa chọn các phương thức thanh toán khác nhau như: Nhận hàng trả tiền (COD), thanh toán qua chuyển khoản ngân hàng hoặc thanh toán qua cổng dịch vụ thanh toán trực tuyến VNPAY.</a:t>
            </a:r>
          </a:p>
        </p:txBody>
      </p:sp>
      <p:sp>
        <p:nvSpPr>
          <p:cNvPr id="4" name="Slide Number Placeholder 3"/>
          <p:cNvSpPr>
            <a:spLocks noGrp="1"/>
          </p:cNvSpPr>
          <p:nvPr>
            <p:ph type="sldNum" sz="quarter" idx="5"/>
          </p:nvPr>
        </p:nvSpPr>
        <p:spPr/>
        <p:txBody>
          <a:bodyPr/>
          <a:lstStyle/>
          <a:p>
            <a:fld id="{93E84CA3-370F-4998-BECB-524D96DFAA8E}" type="slidenum">
              <a:rPr lang="en-US" smtClean="0"/>
              <a:t>15</a:t>
            </a:fld>
            <a:endParaRPr lang="en-US"/>
          </a:p>
        </p:txBody>
      </p:sp>
    </p:spTree>
    <p:extLst>
      <p:ext uri="{BB962C8B-B14F-4D97-AF65-F5344CB8AC3E}">
        <p14:creationId xmlns:p14="http://schemas.microsoft.com/office/powerpoint/2010/main" val="13492156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Cổng dịch vụ thanh toán trực tuyến VNPAY hỗ trợ rất nhiều phương thức thanh toán như: Quét mã QR, sử dụng thẻ nội địa và tài khoản ngân hàng, sử dụng thẻ thanh toán quốc tế hoặc sử dụng ví điện tử VNPAY.</a:t>
            </a:r>
          </a:p>
        </p:txBody>
      </p:sp>
      <p:sp>
        <p:nvSpPr>
          <p:cNvPr id="4" name="Slide Number Placeholder 3"/>
          <p:cNvSpPr>
            <a:spLocks noGrp="1"/>
          </p:cNvSpPr>
          <p:nvPr>
            <p:ph type="sldNum" sz="quarter" idx="5"/>
          </p:nvPr>
        </p:nvSpPr>
        <p:spPr/>
        <p:txBody>
          <a:bodyPr/>
          <a:lstStyle/>
          <a:p>
            <a:fld id="{93E84CA3-370F-4998-BECB-524D96DFAA8E}" type="slidenum">
              <a:rPr lang="en-US" smtClean="0"/>
              <a:t>16</a:t>
            </a:fld>
            <a:endParaRPr lang="en-US"/>
          </a:p>
        </p:txBody>
      </p:sp>
    </p:spTree>
    <p:extLst>
      <p:ext uri="{BB962C8B-B14F-4D97-AF65-F5344CB8AC3E}">
        <p14:creationId xmlns:p14="http://schemas.microsoft.com/office/powerpoint/2010/main" val="4318731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Sau khi tiến hành đặt hàng, người dùng có thể dễ dàng quản lý đơn hàng bằng danh sách trực quan, xem chi tiết về đơn hàng hay in hóa đơn nếu cần.</a:t>
            </a:r>
          </a:p>
        </p:txBody>
      </p:sp>
      <p:sp>
        <p:nvSpPr>
          <p:cNvPr id="4" name="Slide Number Placeholder 3"/>
          <p:cNvSpPr>
            <a:spLocks noGrp="1"/>
          </p:cNvSpPr>
          <p:nvPr>
            <p:ph type="sldNum" sz="quarter" idx="5"/>
          </p:nvPr>
        </p:nvSpPr>
        <p:spPr/>
        <p:txBody>
          <a:bodyPr/>
          <a:lstStyle/>
          <a:p>
            <a:fld id="{93E84CA3-370F-4998-BECB-524D96DFAA8E}" type="slidenum">
              <a:rPr lang="en-US" smtClean="0"/>
              <a:t>17</a:t>
            </a:fld>
            <a:endParaRPr lang="en-US"/>
          </a:p>
        </p:txBody>
      </p:sp>
    </p:spTree>
    <p:extLst>
      <p:ext uri="{BB962C8B-B14F-4D97-AF65-F5344CB8AC3E}">
        <p14:creationId xmlns:p14="http://schemas.microsoft.com/office/powerpoint/2010/main" val="40317635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Trang quản trị được trình bày sạch đẹp, rõ ràng. Trang chính thể hiện các thông tin như doanh thu theo từng thời điểm, biểu đồ thống kê sản phẩm bán chạy, thống kê số lượng đơn hàng và tỷ lệ trạng thái của các đơn hàng.</a:t>
            </a:r>
          </a:p>
          <a:p>
            <a:r>
              <a:rPr lang="en-US"/>
              <a:t>Ngoài ra còn có các chức năng như quản lý danh mục, quản lý sản phẩm, quản lý tài khoản, quản lý đánh giá và quản lý đơn hàng.</a:t>
            </a:r>
          </a:p>
        </p:txBody>
      </p:sp>
      <p:sp>
        <p:nvSpPr>
          <p:cNvPr id="4" name="Slide Number Placeholder 3"/>
          <p:cNvSpPr>
            <a:spLocks noGrp="1"/>
          </p:cNvSpPr>
          <p:nvPr>
            <p:ph type="sldNum" sz="quarter" idx="5"/>
          </p:nvPr>
        </p:nvSpPr>
        <p:spPr/>
        <p:txBody>
          <a:bodyPr/>
          <a:lstStyle/>
          <a:p>
            <a:fld id="{93E84CA3-370F-4998-BECB-524D96DFAA8E}" type="slidenum">
              <a:rPr lang="en-US" smtClean="0"/>
              <a:t>18</a:t>
            </a:fld>
            <a:endParaRPr lang="en-US"/>
          </a:p>
        </p:txBody>
      </p:sp>
    </p:spTree>
    <p:extLst>
      <p:ext uri="{BB962C8B-B14F-4D97-AF65-F5344CB8AC3E}">
        <p14:creationId xmlns:p14="http://schemas.microsoft.com/office/powerpoint/2010/main" val="32233082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Đến với phần cuối cùng: Kết luận và hướng phát triển.</a:t>
            </a:r>
          </a:p>
          <a:p>
            <a:r>
              <a:rPr lang="en-US"/>
              <a:t>Em xin trình bày khái quát lại các thành quả đạt được khi xây dựng đồ án, những điểm hạn chế của chương trình và định hướng phát triển chương trình.</a:t>
            </a:r>
          </a:p>
        </p:txBody>
      </p:sp>
      <p:sp>
        <p:nvSpPr>
          <p:cNvPr id="4" name="Slide Number Placeholder 3"/>
          <p:cNvSpPr>
            <a:spLocks noGrp="1"/>
          </p:cNvSpPr>
          <p:nvPr>
            <p:ph type="sldNum" sz="quarter" idx="5"/>
          </p:nvPr>
        </p:nvSpPr>
        <p:spPr/>
        <p:txBody>
          <a:bodyPr/>
          <a:lstStyle/>
          <a:p>
            <a:fld id="{93E84CA3-370F-4998-BECB-524D96DFAA8E}" type="slidenum">
              <a:rPr lang="en-US" smtClean="0"/>
              <a:t>19</a:t>
            </a:fld>
            <a:endParaRPr lang="en-US"/>
          </a:p>
        </p:txBody>
      </p:sp>
    </p:spTree>
    <p:extLst>
      <p:ext uri="{BB962C8B-B14F-4D97-AF65-F5344CB8AC3E}">
        <p14:creationId xmlns:p14="http://schemas.microsoft.com/office/powerpoint/2010/main" val="18676670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Nội dung của bài báo cáo gồm có 4 phần:</a:t>
            </a:r>
          </a:p>
          <a:p>
            <a:r>
              <a:rPr lang="en-US"/>
              <a:t>Phần 1: Tổng quan đề tài</a:t>
            </a:r>
          </a:p>
          <a:p>
            <a:r>
              <a:rPr lang="en-US"/>
              <a:t>Phần 2: Phân tích thiết kế hệ thống</a:t>
            </a:r>
          </a:p>
          <a:p>
            <a:r>
              <a:rPr lang="en-US"/>
              <a:t>Phần 3: Trình bày các kết quả đạt được</a:t>
            </a:r>
          </a:p>
          <a:p>
            <a:r>
              <a:rPr lang="en-US"/>
              <a:t>Phần 4: Kết luận và định hướng phát triển</a:t>
            </a:r>
          </a:p>
        </p:txBody>
      </p:sp>
      <p:sp>
        <p:nvSpPr>
          <p:cNvPr id="4" name="Slide Number Placeholder 3"/>
          <p:cNvSpPr>
            <a:spLocks noGrp="1"/>
          </p:cNvSpPr>
          <p:nvPr>
            <p:ph type="sldNum" sz="quarter" idx="5"/>
          </p:nvPr>
        </p:nvSpPr>
        <p:spPr/>
        <p:txBody>
          <a:bodyPr/>
          <a:lstStyle/>
          <a:p>
            <a:fld id="{93E84CA3-370F-4998-BECB-524D96DFAA8E}" type="slidenum">
              <a:rPr lang="en-US" smtClean="0"/>
              <a:t>2</a:t>
            </a:fld>
            <a:endParaRPr lang="en-US"/>
          </a:p>
        </p:txBody>
      </p:sp>
    </p:spTree>
    <p:extLst>
      <p:ext uri="{BB962C8B-B14F-4D97-AF65-F5344CB8AC3E}">
        <p14:creationId xmlns:p14="http://schemas.microsoft.com/office/powerpoint/2010/main" val="42166893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Trong quá trình xây dựng đồ án em đã đạt được những thành quả như sau:</a:t>
            </a:r>
          </a:p>
          <a:p>
            <a:r>
              <a:rPr lang="vi-VN"/>
              <a:t>Hiểu và áp dụng được các kiến thức để thiết kế một website ứng dụng thực tế</a:t>
            </a:r>
            <a:endParaRPr lang="en-US"/>
          </a:p>
          <a:p>
            <a:r>
              <a:rPr lang="vi-VN"/>
              <a:t>Hiểu được các bước phân tích thiết kế hệ thống, xây dựng các biểu đồ ca sử dụng, biểu đồ lớp, biểu đồ tuần tự</a:t>
            </a:r>
            <a:r>
              <a:rPr lang="en-US"/>
              <a:t>.</a:t>
            </a:r>
            <a:endParaRPr lang="vi-VN"/>
          </a:p>
          <a:p>
            <a:r>
              <a:rPr lang="vi-VN"/>
              <a:t>Xây dựng thành công website bán hàng trực tuyến cho người tiêu dùng với các chức năng cơ bản như cập nhật thông tin, tìm kiếm, tạo giỏ hàng, lập hóa đơn</a:t>
            </a:r>
            <a:r>
              <a:rPr lang="en-US"/>
              <a:t>.</a:t>
            </a:r>
            <a:endParaRPr lang="vi-VN"/>
          </a:p>
          <a:p>
            <a:r>
              <a:rPr lang="vi-VN"/>
              <a:t>Tích hợp cổng thanh toán trực tuyến VNPAY</a:t>
            </a:r>
            <a:endParaRPr lang="en-US"/>
          </a:p>
        </p:txBody>
      </p:sp>
      <p:sp>
        <p:nvSpPr>
          <p:cNvPr id="4" name="Slide Number Placeholder 3"/>
          <p:cNvSpPr>
            <a:spLocks noGrp="1"/>
          </p:cNvSpPr>
          <p:nvPr>
            <p:ph type="sldNum" sz="quarter" idx="5"/>
          </p:nvPr>
        </p:nvSpPr>
        <p:spPr/>
        <p:txBody>
          <a:bodyPr/>
          <a:lstStyle/>
          <a:p>
            <a:fld id="{93E84CA3-370F-4998-BECB-524D96DFAA8E}" type="slidenum">
              <a:rPr lang="en-US" smtClean="0"/>
              <a:t>20</a:t>
            </a:fld>
            <a:endParaRPr lang="en-US"/>
          </a:p>
        </p:txBody>
      </p:sp>
    </p:spTree>
    <p:extLst>
      <p:ext uri="{BB962C8B-B14F-4D97-AF65-F5344CB8AC3E}">
        <p14:creationId xmlns:p14="http://schemas.microsoft.com/office/powerpoint/2010/main" val="207241540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Những điểm hạn chế của chương trình là:</a:t>
            </a:r>
          </a:p>
          <a:p>
            <a:r>
              <a:rPr lang="vi-VN"/>
              <a:t>Giao diện ở mức cơ bản, chưa có nhiều chức năng mới lạ, chưa có chức năng phân quyền cho nhiều người bán hàng.</a:t>
            </a:r>
          </a:p>
          <a:p>
            <a:r>
              <a:rPr lang="vi-VN" sz="1200">
                <a:latin typeface="Oswald" pitchFamily="2" charset="0"/>
              </a:rPr>
              <a:t>Còn thiếu một số chức năng hỗ trợ khách hàng</a:t>
            </a:r>
            <a:r>
              <a:rPr lang="en-US" sz="1200">
                <a:latin typeface="Oswald" pitchFamily="2" charset="0"/>
              </a:rPr>
              <a:t> như</a:t>
            </a:r>
            <a:r>
              <a:rPr lang="vi-VN" sz="1200">
                <a:latin typeface="Oswald" pitchFamily="2" charset="0"/>
              </a:rPr>
              <a:t> trò chuyện trực tuyến, đăng nhập </a:t>
            </a:r>
            <a:r>
              <a:rPr lang="en-US" sz="1200">
                <a:latin typeface="Oswald" pitchFamily="2" charset="0"/>
              </a:rPr>
              <a:t>bằng </a:t>
            </a:r>
            <a:r>
              <a:rPr lang="vi-VN" sz="1200">
                <a:latin typeface="Oswald" pitchFamily="2" charset="0"/>
              </a:rPr>
              <a:t>mạng xã hội</a:t>
            </a:r>
            <a:r>
              <a:rPr lang="en-US" sz="1200">
                <a:latin typeface="Oswald" pitchFamily="2" charset="0"/>
              </a:rPr>
              <a:t>.</a:t>
            </a:r>
          </a:p>
          <a:p>
            <a:r>
              <a:rPr lang="vi-VN"/>
              <a:t>Chưa xây dựng các tính năng nhập hàng và tính toán tiền lãi. Các tính năng quản lý người dùng, quản lý đánh giá chưa hoàn thiện.</a:t>
            </a:r>
          </a:p>
        </p:txBody>
      </p:sp>
      <p:sp>
        <p:nvSpPr>
          <p:cNvPr id="4" name="Slide Number Placeholder 3"/>
          <p:cNvSpPr>
            <a:spLocks noGrp="1"/>
          </p:cNvSpPr>
          <p:nvPr>
            <p:ph type="sldNum" sz="quarter" idx="5"/>
          </p:nvPr>
        </p:nvSpPr>
        <p:spPr/>
        <p:txBody>
          <a:bodyPr/>
          <a:lstStyle/>
          <a:p>
            <a:fld id="{93E84CA3-370F-4998-BECB-524D96DFAA8E}" type="slidenum">
              <a:rPr lang="en-US" smtClean="0"/>
              <a:t>21</a:t>
            </a:fld>
            <a:endParaRPr lang="en-US"/>
          </a:p>
        </p:txBody>
      </p:sp>
    </p:spTree>
    <p:extLst>
      <p:ext uri="{BB962C8B-B14F-4D97-AF65-F5344CB8AC3E}">
        <p14:creationId xmlns:p14="http://schemas.microsoft.com/office/powerpoint/2010/main" val="39590185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a:effectLst/>
                <a:latin typeface="Times New Roman" panose="02020603050405020304" pitchFamily="18" charset="0"/>
                <a:ea typeface="Calibri" panose="020F0502020204030204" pitchFamily="34" charset="0"/>
              </a:rPr>
              <a:t>Về định hướng phát triển:</a:t>
            </a:r>
          </a:p>
          <a:p>
            <a:r>
              <a:rPr lang="en-US" sz="1800">
                <a:effectLst/>
                <a:latin typeface="Times New Roman" panose="02020603050405020304" pitchFamily="18" charset="0"/>
                <a:ea typeface="Calibri" panose="020F0502020204030204" pitchFamily="34" charset="0"/>
              </a:rPr>
              <a:t>Trong tương lai, hệ thống của em sẽ cần được nâng cấp nhiều hơn, nhất là về các chức năng tương tác với khách hàng.</a:t>
            </a:r>
          </a:p>
          <a:p>
            <a:r>
              <a:rPr lang="en-US" sz="1800">
                <a:effectLst/>
                <a:latin typeface="Times New Roman" panose="02020603050405020304" pitchFamily="18" charset="0"/>
                <a:ea typeface="Calibri" panose="020F0502020204030204" pitchFamily="34" charset="0"/>
              </a:rPr>
              <a:t>Em sẽ cần phải phát triển thêm những chức năng mà đã liệt kê ở mục hạn chế.</a:t>
            </a:r>
          </a:p>
          <a:p>
            <a:r>
              <a:rPr lang="en-US" sz="1800">
                <a:effectLst/>
                <a:latin typeface="Times New Roman" panose="02020603050405020304" pitchFamily="18" charset="0"/>
                <a:ea typeface="Calibri" panose="020F0502020204030204" pitchFamily="34" charset="0"/>
              </a:rPr>
              <a:t>Không những vậy, những chức năng đã hoàn thiện hiện tại cần phải được nâng cấp, gần gũi với người dùng hơn nữa.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effectLst/>
                <a:latin typeface="Times New Roman" panose="02020603050405020304" pitchFamily="18" charset="0"/>
              </a:rPr>
              <a:t>Và cuối cùng là </a:t>
            </a:r>
            <a:r>
              <a:rPr lang="en-US" sz="1200">
                <a:effectLst/>
                <a:latin typeface="Oswald" pitchFamily="2" charset="0"/>
              </a:rPr>
              <a:t>t</a:t>
            </a:r>
            <a:r>
              <a:rPr lang="vi-VN" sz="1200">
                <a:latin typeface="Oswald" pitchFamily="2" charset="0"/>
              </a:rPr>
              <a:t>ăng cường bảo mật và hiệu suất của hệ thống để đáp ứng nhu cầu ngày càng cao của khách hàng</a:t>
            </a:r>
            <a:r>
              <a:rPr lang="en-US" sz="1200">
                <a:latin typeface="Oswald" pitchFamily="2" charset="0"/>
              </a:rPr>
              <a:t>.</a:t>
            </a:r>
            <a:endParaRPr lang="vi-VN" sz="1200">
              <a:latin typeface="Oswald" pitchFamily="2" charset="0"/>
            </a:endParaRPr>
          </a:p>
        </p:txBody>
      </p:sp>
      <p:sp>
        <p:nvSpPr>
          <p:cNvPr id="4" name="Slide Number Placeholder 3"/>
          <p:cNvSpPr>
            <a:spLocks noGrp="1"/>
          </p:cNvSpPr>
          <p:nvPr>
            <p:ph type="sldNum" sz="quarter" idx="5"/>
          </p:nvPr>
        </p:nvSpPr>
        <p:spPr/>
        <p:txBody>
          <a:bodyPr/>
          <a:lstStyle/>
          <a:p>
            <a:fld id="{93E84CA3-370F-4998-BECB-524D96DFAA8E}" type="slidenum">
              <a:rPr lang="en-US" smtClean="0"/>
              <a:t>22</a:t>
            </a:fld>
            <a:endParaRPr lang="en-US"/>
          </a:p>
        </p:txBody>
      </p:sp>
    </p:spTree>
    <p:extLst>
      <p:ext uri="{BB962C8B-B14F-4D97-AF65-F5344CB8AC3E}">
        <p14:creationId xmlns:p14="http://schemas.microsoft.com/office/powerpoint/2010/main" val="289883477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Bài báo cáo của em đến đây là kết thúc, cảm ơn thầy cô và các bạn đã lắng nghe.</a:t>
            </a:r>
          </a:p>
          <a:p>
            <a:r>
              <a:rPr lang="en-US"/>
              <a:t>Em mong muốn nhận được sự góp ý đánh giá của thầy cô và các bạn để bản thân em cũng như sản phẩm được hoàn thiện hơn.</a:t>
            </a:r>
          </a:p>
        </p:txBody>
      </p:sp>
      <p:sp>
        <p:nvSpPr>
          <p:cNvPr id="4" name="Slide Number Placeholder 3"/>
          <p:cNvSpPr>
            <a:spLocks noGrp="1"/>
          </p:cNvSpPr>
          <p:nvPr>
            <p:ph type="sldNum" sz="quarter" idx="5"/>
          </p:nvPr>
        </p:nvSpPr>
        <p:spPr/>
        <p:txBody>
          <a:bodyPr/>
          <a:lstStyle/>
          <a:p>
            <a:fld id="{93E84CA3-370F-4998-BECB-524D96DFAA8E}" type="slidenum">
              <a:rPr lang="en-US" smtClean="0"/>
              <a:t>23</a:t>
            </a:fld>
            <a:endParaRPr lang="en-US"/>
          </a:p>
        </p:txBody>
      </p:sp>
    </p:spTree>
    <p:extLst>
      <p:ext uri="{BB962C8B-B14F-4D97-AF65-F5344CB8AC3E}">
        <p14:creationId xmlns:p14="http://schemas.microsoft.com/office/powerpoint/2010/main" val="34156060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Đến với phần đầu tiên, tổng quan đề tài. Em xin được chia sẻ lý do chọn đề tài, mục tiêu nghiên cứu và các công nghệ đã sử dụng</a:t>
            </a:r>
          </a:p>
        </p:txBody>
      </p:sp>
      <p:sp>
        <p:nvSpPr>
          <p:cNvPr id="4" name="Slide Number Placeholder 3"/>
          <p:cNvSpPr>
            <a:spLocks noGrp="1"/>
          </p:cNvSpPr>
          <p:nvPr>
            <p:ph type="sldNum" sz="quarter" idx="5"/>
          </p:nvPr>
        </p:nvSpPr>
        <p:spPr/>
        <p:txBody>
          <a:bodyPr/>
          <a:lstStyle/>
          <a:p>
            <a:fld id="{93E84CA3-370F-4998-BECB-524D96DFAA8E}" type="slidenum">
              <a:rPr lang="en-US" smtClean="0"/>
              <a:t>3</a:t>
            </a:fld>
            <a:endParaRPr lang="en-US"/>
          </a:p>
        </p:txBody>
      </p:sp>
    </p:spTree>
    <p:extLst>
      <p:ext uri="{BB962C8B-B14F-4D97-AF65-F5344CB8AC3E}">
        <p14:creationId xmlns:p14="http://schemas.microsoft.com/office/powerpoint/2010/main" val="11712874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a:t>Lý do chọn đề tài</a:t>
            </a:r>
            <a:r>
              <a:rPr lang="en-US"/>
              <a:t> “</a:t>
            </a:r>
            <a:r>
              <a:rPr lang="vi-VN"/>
              <a:t>Xây dựng website bán nông sản cho cửa hàng Đức Phúc bằng PHP" xuất phát từ sự phát triển mạnh mẽ của công nghệ thông tin và xu hướng mua sắm trực tuyến ngày càng tăng. Việc xây dựng một website bán nông sản không chỉ đáp ứng nhu cầu mua hàng nhanh chóng, tiện lợi của người tiêu dùng mà còn giúp các chủ cửa hàng quản lý hiệu quả và bảo mật thông tin khách hàng, góp phần nâng cao đời sống và phát triển kinh tế trong thời đại công nghệ số 4.0.</a:t>
            </a:r>
            <a:endParaRPr lang="en-US"/>
          </a:p>
        </p:txBody>
      </p:sp>
      <p:sp>
        <p:nvSpPr>
          <p:cNvPr id="4" name="Slide Number Placeholder 3"/>
          <p:cNvSpPr>
            <a:spLocks noGrp="1"/>
          </p:cNvSpPr>
          <p:nvPr>
            <p:ph type="sldNum" sz="quarter" idx="5"/>
          </p:nvPr>
        </p:nvSpPr>
        <p:spPr/>
        <p:txBody>
          <a:bodyPr/>
          <a:lstStyle/>
          <a:p>
            <a:fld id="{93E84CA3-370F-4998-BECB-524D96DFAA8E}" type="slidenum">
              <a:rPr lang="en-US" smtClean="0"/>
              <a:t>4</a:t>
            </a:fld>
            <a:endParaRPr lang="en-US"/>
          </a:p>
        </p:txBody>
      </p:sp>
    </p:spTree>
    <p:extLst>
      <p:ext uri="{BB962C8B-B14F-4D97-AF65-F5344CB8AC3E}">
        <p14:creationId xmlns:p14="http://schemas.microsoft.com/office/powerpoint/2010/main" val="15956165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Mục tiêu nghiên cứu là phân tích bài toán, tìm hiểu các nghiệp vụ bán hàng thực tế.</a:t>
            </a:r>
          </a:p>
          <a:p>
            <a:r>
              <a:rPr lang="en-US"/>
              <a:t>Tìm hiểu được các công nghệ xây dựng 1 ứng dụng trên nền tảng web.</a:t>
            </a:r>
          </a:p>
          <a:p>
            <a:r>
              <a:rPr lang="en-US"/>
              <a:t>Qua đó xây dựng được một ứng dụng web bán hàng trực tuyến đáp ứng các yêu cầu cơ bản của người mua và người bán.</a:t>
            </a:r>
          </a:p>
        </p:txBody>
      </p:sp>
      <p:sp>
        <p:nvSpPr>
          <p:cNvPr id="4" name="Slide Number Placeholder 3"/>
          <p:cNvSpPr>
            <a:spLocks noGrp="1"/>
          </p:cNvSpPr>
          <p:nvPr>
            <p:ph type="sldNum" sz="quarter" idx="5"/>
          </p:nvPr>
        </p:nvSpPr>
        <p:spPr/>
        <p:txBody>
          <a:bodyPr/>
          <a:lstStyle/>
          <a:p>
            <a:fld id="{93E84CA3-370F-4998-BECB-524D96DFAA8E}" type="slidenum">
              <a:rPr lang="en-US" smtClean="0"/>
              <a:t>5</a:t>
            </a:fld>
            <a:endParaRPr lang="en-US"/>
          </a:p>
        </p:txBody>
      </p:sp>
    </p:spTree>
    <p:extLst>
      <p:ext uri="{BB962C8B-B14F-4D97-AF65-F5344CB8AC3E}">
        <p14:creationId xmlns:p14="http://schemas.microsoft.com/office/powerpoint/2010/main" val="33958100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Để xây dựng đề tài này em cần sử dụng rất nhiều công nghệ, được chia thành 2 phần là front-end tức là công nghệ hiển thị, xử lý giao diện ở phía người dùng và back-end là các công nghệ xử lý, lưu trữ dữ liệu ở phía máy chủ.</a:t>
            </a:r>
          </a:p>
          <a:p>
            <a:r>
              <a:rPr lang="en-US"/>
              <a:t>Phía front-end em sử dụng HTML5, CSS3 và Javascript. Ngoài ra còn có các framework như Bootstrap 5 và jQuery.</a:t>
            </a:r>
          </a:p>
          <a:p>
            <a:r>
              <a:rPr lang="en-US"/>
              <a:t>Phía back-end em sử dụng ngôn ngữ lập trình PHP và hệ quản trị cơ sở dữ liệu MySQL để lưu trữ dữ liệu.</a:t>
            </a:r>
          </a:p>
        </p:txBody>
      </p:sp>
      <p:sp>
        <p:nvSpPr>
          <p:cNvPr id="4" name="Slide Number Placeholder 3"/>
          <p:cNvSpPr>
            <a:spLocks noGrp="1"/>
          </p:cNvSpPr>
          <p:nvPr>
            <p:ph type="sldNum" sz="quarter" idx="5"/>
          </p:nvPr>
        </p:nvSpPr>
        <p:spPr/>
        <p:txBody>
          <a:bodyPr/>
          <a:lstStyle/>
          <a:p>
            <a:fld id="{93E84CA3-370F-4998-BECB-524D96DFAA8E}" type="slidenum">
              <a:rPr lang="en-US" smtClean="0"/>
              <a:t>6</a:t>
            </a:fld>
            <a:endParaRPr lang="en-US"/>
          </a:p>
        </p:txBody>
      </p:sp>
    </p:spTree>
    <p:extLst>
      <p:ext uri="{BB962C8B-B14F-4D97-AF65-F5344CB8AC3E}">
        <p14:creationId xmlns:p14="http://schemas.microsoft.com/office/powerpoint/2010/main" val="40716993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Đến với phần 2: Phân tích thiết kế hệ thống.</a:t>
            </a:r>
          </a:p>
          <a:p>
            <a:r>
              <a:rPr lang="en-US"/>
              <a:t>Ở phần 2 này em sẽ xác định các tác nhân trong hệ thống, liệt kê những chức năng chính của hệ thống, xây dựng biểu đồ usecase tổng quan và lược đồ quan hệ CSDL.</a:t>
            </a:r>
          </a:p>
        </p:txBody>
      </p:sp>
      <p:sp>
        <p:nvSpPr>
          <p:cNvPr id="4" name="Slide Number Placeholder 3"/>
          <p:cNvSpPr>
            <a:spLocks noGrp="1"/>
          </p:cNvSpPr>
          <p:nvPr>
            <p:ph type="sldNum" sz="quarter" idx="5"/>
          </p:nvPr>
        </p:nvSpPr>
        <p:spPr/>
        <p:txBody>
          <a:bodyPr/>
          <a:lstStyle/>
          <a:p>
            <a:fld id="{93E84CA3-370F-4998-BECB-524D96DFAA8E}" type="slidenum">
              <a:rPr lang="en-US" smtClean="0"/>
              <a:t>7</a:t>
            </a:fld>
            <a:endParaRPr lang="en-US"/>
          </a:p>
        </p:txBody>
      </p:sp>
    </p:spTree>
    <p:extLst>
      <p:ext uri="{BB962C8B-B14F-4D97-AF65-F5344CB8AC3E}">
        <p14:creationId xmlns:p14="http://schemas.microsoft.com/office/powerpoint/2010/main" val="17675418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Qua phân tích và khảo sát, hệ thống sẽ gồm có 3 tác nhân chính là:</a:t>
            </a:r>
          </a:p>
          <a:p>
            <a:pPr marL="171450" indent="-171450">
              <a:buFontTx/>
              <a:buChar char="-"/>
            </a:pPr>
            <a:r>
              <a:rPr lang="en-US"/>
              <a:t>Khách vãng lai: là những người sử dụng trang web nhưng chưa đăng ký hoặc chưa đăng nhập hệ thống</a:t>
            </a:r>
          </a:p>
          <a:p>
            <a:pPr marL="171450" indent="-171450">
              <a:buFontTx/>
              <a:buChar char="-"/>
            </a:pPr>
            <a:r>
              <a:rPr lang="en-US"/>
              <a:t>Khách: là người sử dụng trang web và đã đăng ký, đăng nhập hệ thống</a:t>
            </a:r>
          </a:p>
          <a:p>
            <a:pPr marL="171450" indent="-171450">
              <a:buFontTx/>
              <a:buChar char="-"/>
            </a:pPr>
            <a:r>
              <a:rPr lang="en-US"/>
              <a:t>Quản trị viên: là người quản trị hệ thống</a:t>
            </a:r>
          </a:p>
        </p:txBody>
      </p:sp>
      <p:sp>
        <p:nvSpPr>
          <p:cNvPr id="4" name="Slide Number Placeholder 3"/>
          <p:cNvSpPr>
            <a:spLocks noGrp="1"/>
          </p:cNvSpPr>
          <p:nvPr>
            <p:ph type="sldNum" sz="quarter" idx="5"/>
          </p:nvPr>
        </p:nvSpPr>
        <p:spPr/>
        <p:txBody>
          <a:bodyPr/>
          <a:lstStyle/>
          <a:p>
            <a:fld id="{93E84CA3-370F-4998-BECB-524D96DFAA8E}" type="slidenum">
              <a:rPr lang="en-US" smtClean="0"/>
              <a:t>8</a:t>
            </a:fld>
            <a:endParaRPr lang="en-US"/>
          </a:p>
        </p:txBody>
      </p:sp>
    </p:spTree>
    <p:extLst>
      <p:ext uri="{BB962C8B-B14F-4D97-AF65-F5344CB8AC3E}">
        <p14:creationId xmlns:p14="http://schemas.microsoft.com/office/powerpoint/2010/main" val="37465588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Các chức năng chính của hệ thống gồm có: Đăng ký, đăng nhập, đăng xuất, đổi mật khẩu, tìm kiếm sản phẩm, xem sản phẩm, thêm vào giỏ hàng, đặt hàng, in hóa đơn.</a:t>
            </a:r>
          </a:p>
          <a:p>
            <a:r>
              <a:rPr lang="en-US"/>
              <a:t>Và các chức năng dành cho quản trị viên như: Quản lý danh mục, quản lý sản phẩm, quản lý tài khoản, quản lý đánh giá, quản lý đơn hàng, thống kê.</a:t>
            </a:r>
          </a:p>
        </p:txBody>
      </p:sp>
      <p:sp>
        <p:nvSpPr>
          <p:cNvPr id="4" name="Slide Number Placeholder 3"/>
          <p:cNvSpPr>
            <a:spLocks noGrp="1"/>
          </p:cNvSpPr>
          <p:nvPr>
            <p:ph type="sldNum" sz="quarter" idx="5"/>
          </p:nvPr>
        </p:nvSpPr>
        <p:spPr/>
        <p:txBody>
          <a:bodyPr/>
          <a:lstStyle/>
          <a:p>
            <a:fld id="{93E84CA3-370F-4998-BECB-524D96DFAA8E}" type="slidenum">
              <a:rPr lang="en-US" smtClean="0"/>
              <a:t>9</a:t>
            </a:fld>
            <a:endParaRPr lang="en-US"/>
          </a:p>
        </p:txBody>
      </p:sp>
    </p:spTree>
    <p:extLst>
      <p:ext uri="{BB962C8B-B14F-4D97-AF65-F5344CB8AC3E}">
        <p14:creationId xmlns:p14="http://schemas.microsoft.com/office/powerpoint/2010/main" val="7836694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5/23/2024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5/23/2024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5/23/2024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5/23/2024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sv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10.sv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20.jpeg"/><Relationship Id="rId4" Type="http://schemas.openxmlformats.org/officeDocument/2006/relationships/image" Target="../media/image10.svg"/></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image" Target="../media/image10.svg"/></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10.svg"/></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10.svg"/></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10.svg"/></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10.svg"/></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10.svg"/></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slides/_rels/slide20.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7.png"/><Relationship Id="rId7" Type="http://schemas.openxmlformats.org/officeDocument/2006/relationships/image" Target="../media/image33.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8.svg"/></Relationships>
</file>

<file path=ppt/slides/_rels/slide21.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7.png"/><Relationship Id="rId7" Type="http://schemas.openxmlformats.org/officeDocument/2006/relationships/image" Target="../media/image35.pn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8.svg"/></Relationships>
</file>

<file path=ppt/slides/_rels/slide22.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7.png"/><Relationship Id="rId7" Type="http://schemas.openxmlformats.org/officeDocument/2006/relationships/image" Target="../media/image37.png"/><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8.svg"/><Relationship Id="rId9" Type="http://schemas.openxmlformats.org/officeDocument/2006/relationships/image" Target="../media/image39.png"/></Relationships>
</file>

<file path=ppt/slides/_rels/slide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jpeg"/><Relationship Id="rId4" Type="http://schemas.openxmlformats.org/officeDocument/2006/relationships/image" Target="../media/image10.sv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0.sv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jpeg"/><Relationship Id="rId4" Type="http://schemas.openxmlformats.org/officeDocument/2006/relationships/image" Target="../media/image10.sv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10.sv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0.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8E8E8"/>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11887200" y="-85725"/>
            <a:ext cx="11337395" cy="12754570"/>
            <a:chOff x="0" y="0"/>
            <a:chExt cx="5370413" cy="6041715"/>
          </a:xfrm>
        </p:grpSpPr>
        <p:sp>
          <p:nvSpPr>
            <p:cNvPr id="3" name="Freeform 3"/>
            <p:cNvSpPr/>
            <p:nvPr/>
          </p:nvSpPr>
          <p:spPr>
            <a:xfrm>
              <a:off x="0" y="0"/>
              <a:ext cx="5370413" cy="6041715"/>
            </a:xfrm>
            <a:custGeom>
              <a:avLst/>
              <a:gdLst/>
              <a:ahLst/>
              <a:cxnLst/>
              <a:rect l="l" t="t" r="r" b="b"/>
              <a:pathLst>
                <a:path w="5370413" h="6041715">
                  <a:moveTo>
                    <a:pt x="5370413" y="0"/>
                  </a:moveTo>
                  <a:lnTo>
                    <a:pt x="5370413" y="6041715"/>
                  </a:lnTo>
                  <a:cubicBezTo>
                    <a:pt x="3580275" y="4027810"/>
                    <a:pt x="1790138" y="2013905"/>
                    <a:pt x="0" y="0"/>
                  </a:cubicBezTo>
                  <a:lnTo>
                    <a:pt x="5370413" y="0"/>
                  </a:lnTo>
                  <a:close/>
                </a:path>
              </a:pathLst>
            </a:custGeom>
            <a:solidFill>
              <a:srgbClr val="A3D376"/>
            </a:solidFill>
          </p:spPr>
          <p:txBody>
            <a:bodyPr/>
            <a:lstStyle/>
            <a:p>
              <a:endParaRPr lang="en-US"/>
            </a:p>
          </p:txBody>
        </p:sp>
        <p:sp>
          <p:nvSpPr>
            <p:cNvPr id="4" name="Freeform 4"/>
            <p:cNvSpPr/>
            <p:nvPr/>
          </p:nvSpPr>
          <p:spPr>
            <a:xfrm>
              <a:off x="0" y="0"/>
              <a:ext cx="5370413" cy="6041715"/>
            </a:xfrm>
            <a:custGeom>
              <a:avLst/>
              <a:gdLst/>
              <a:ahLst/>
              <a:cxnLst/>
              <a:rect l="l" t="t" r="r" b="b"/>
              <a:pathLst>
                <a:path w="5370413" h="6041715">
                  <a:moveTo>
                    <a:pt x="5370413" y="0"/>
                  </a:moveTo>
                  <a:lnTo>
                    <a:pt x="5370413" y="6041715"/>
                  </a:lnTo>
                  <a:cubicBezTo>
                    <a:pt x="3580275" y="4027810"/>
                    <a:pt x="1790138" y="2013905"/>
                    <a:pt x="0" y="0"/>
                  </a:cubicBezTo>
                  <a:lnTo>
                    <a:pt x="5370413" y="0"/>
                  </a:lnTo>
                  <a:close/>
                </a:path>
              </a:pathLst>
            </a:custGeom>
            <a:blipFill>
              <a:blip r:embed="rId3"/>
              <a:stretch>
                <a:fillRect l="-11073" r="-58737"/>
              </a:stretch>
            </a:blipFill>
          </p:spPr>
          <p:txBody>
            <a:bodyPr/>
            <a:lstStyle/>
            <a:p>
              <a:endParaRPr lang="en-US"/>
            </a:p>
          </p:txBody>
        </p:sp>
      </p:grpSp>
      <p:grpSp>
        <p:nvGrpSpPr>
          <p:cNvPr id="5" name="Group 5"/>
          <p:cNvGrpSpPr/>
          <p:nvPr/>
        </p:nvGrpSpPr>
        <p:grpSpPr>
          <a:xfrm>
            <a:off x="12843466" y="7586662"/>
            <a:ext cx="8239896" cy="4626084"/>
            <a:chOff x="0" y="0"/>
            <a:chExt cx="812800" cy="456326"/>
          </a:xfrm>
        </p:grpSpPr>
        <p:sp>
          <p:nvSpPr>
            <p:cNvPr id="6" name="Freeform 6"/>
            <p:cNvSpPr/>
            <p:nvPr/>
          </p:nvSpPr>
          <p:spPr>
            <a:xfrm>
              <a:off x="0" y="0"/>
              <a:ext cx="812800" cy="456326"/>
            </a:xfrm>
            <a:custGeom>
              <a:avLst/>
              <a:gdLst/>
              <a:ahLst/>
              <a:cxnLst/>
              <a:rect l="l" t="t" r="r" b="b"/>
              <a:pathLst>
                <a:path w="812800" h="456326">
                  <a:moveTo>
                    <a:pt x="406400" y="0"/>
                  </a:moveTo>
                  <a:lnTo>
                    <a:pt x="812800" y="456326"/>
                  </a:lnTo>
                  <a:lnTo>
                    <a:pt x="0" y="456326"/>
                  </a:lnTo>
                  <a:lnTo>
                    <a:pt x="406400" y="0"/>
                  </a:lnTo>
                  <a:close/>
                </a:path>
              </a:pathLst>
            </a:custGeom>
            <a:solidFill>
              <a:srgbClr val="5A6C99"/>
            </a:solidFill>
          </p:spPr>
          <p:txBody>
            <a:bodyPr/>
            <a:lstStyle/>
            <a:p>
              <a:endParaRPr lang="en-US"/>
            </a:p>
          </p:txBody>
        </p:sp>
        <p:sp>
          <p:nvSpPr>
            <p:cNvPr id="7" name="TextBox 7"/>
            <p:cNvSpPr txBox="1"/>
            <p:nvPr/>
          </p:nvSpPr>
          <p:spPr>
            <a:xfrm>
              <a:off x="127000" y="173766"/>
              <a:ext cx="558800" cy="249966"/>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3824063" y="7250922"/>
            <a:ext cx="8239896" cy="4626084"/>
            <a:chOff x="0" y="0"/>
            <a:chExt cx="812800" cy="456326"/>
          </a:xfrm>
        </p:grpSpPr>
        <p:sp>
          <p:nvSpPr>
            <p:cNvPr id="9" name="Freeform 9"/>
            <p:cNvSpPr/>
            <p:nvPr/>
          </p:nvSpPr>
          <p:spPr>
            <a:xfrm>
              <a:off x="0" y="0"/>
              <a:ext cx="812800" cy="456326"/>
            </a:xfrm>
            <a:custGeom>
              <a:avLst/>
              <a:gdLst/>
              <a:ahLst/>
              <a:cxnLst/>
              <a:rect l="l" t="t" r="r" b="b"/>
              <a:pathLst>
                <a:path w="812800" h="456326">
                  <a:moveTo>
                    <a:pt x="406400" y="0"/>
                  </a:moveTo>
                  <a:lnTo>
                    <a:pt x="812800" y="456326"/>
                  </a:lnTo>
                  <a:lnTo>
                    <a:pt x="0" y="456326"/>
                  </a:lnTo>
                  <a:lnTo>
                    <a:pt x="406400" y="0"/>
                  </a:lnTo>
                  <a:close/>
                </a:path>
              </a:pathLst>
            </a:custGeom>
            <a:solidFill>
              <a:srgbClr val="051D64"/>
            </a:solidFill>
          </p:spPr>
          <p:txBody>
            <a:bodyPr/>
            <a:lstStyle/>
            <a:p>
              <a:endParaRPr lang="en-US"/>
            </a:p>
          </p:txBody>
        </p:sp>
        <p:sp>
          <p:nvSpPr>
            <p:cNvPr id="10" name="TextBox 10"/>
            <p:cNvSpPr txBox="1"/>
            <p:nvPr/>
          </p:nvSpPr>
          <p:spPr>
            <a:xfrm>
              <a:off x="127000" y="173766"/>
              <a:ext cx="558800" cy="249966"/>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4789594" y="-248810"/>
            <a:ext cx="10403659" cy="1677560"/>
            <a:chOff x="0" y="0"/>
            <a:chExt cx="812800" cy="131062"/>
          </a:xfrm>
        </p:grpSpPr>
        <p:sp>
          <p:nvSpPr>
            <p:cNvPr id="12" name="Freeform 12"/>
            <p:cNvSpPr/>
            <p:nvPr/>
          </p:nvSpPr>
          <p:spPr>
            <a:xfrm>
              <a:off x="0" y="0"/>
              <a:ext cx="812800" cy="131062"/>
            </a:xfrm>
            <a:custGeom>
              <a:avLst/>
              <a:gdLst/>
              <a:ahLst/>
              <a:cxnLst/>
              <a:rect l="l" t="t" r="r" b="b"/>
              <a:pathLst>
                <a:path w="812800" h="131062">
                  <a:moveTo>
                    <a:pt x="203200" y="0"/>
                  </a:moveTo>
                  <a:lnTo>
                    <a:pt x="812800" y="0"/>
                  </a:lnTo>
                  <a:lnTo>
                    <a:pt x="609600" y="131062"/>
                  </a:lnTo>
                  <a:lnTo>
                    <a:pt x="0" y="131062"/>
                  </a:lnTo>
                  <a:lnTo>
                    <a:pt x="203200" y="0"/>
                  </a:lnTo>
                  <a:close/>
                </a:path>
              </a:pathLst>
            </a:custGeom>
            <a:solidFill>
              <a:srgbClr val="5A6C99"/>
            </a:solidFill>
          </p:spPr>
          <p:txBody>
            <a:bodyPr/>
            <a:lstStyle/>
            <a:p>
              <a:endParaRPr lang="en-US"/>
            </a:p>
          </p:txBody>
        </p:sp>
        <p:sp>
          <p:nvSpPr>
            <p:cNvPr id="13" name="TextBox 13"/>
            <p:cNvSpPr txBox="1"/>
            <p:nvPr/>
          </p:nvSpPr>
          <p:spPr>
            <a:xfrm>
              <a:off x="101600" y="-38100"/>
              <a:ext cx="609600" cy="169162"/>
            </a:xfrm>
            <a:prstGeom prst="rect">
              <a:avLst/>
            </a:prstGeom>
          </p:spPr>
          <p:txBody>
            <a:bodyPr lIns="50800" tIns="50800" rIns="50800" bIns="50800" rtlCol="0" anchor="ctr"/>
            <a:lstStyle/>
            <a:p>
              <a:pPr algn="ctr">
                <a:lnSpc>
                  <a:spcPts val="2659"/>
                </a:lnSpc>
              </a:pPr>
              <a:endParaRPr/>
            </a:p>
          </p:txBody>
        </p:sp>
      </p:grpSp>
      <p:sp>
        <p:nvSpPr>
          <p:cNvPr id="14" name="Freeform 14"/>
          <p:cNvSpPr/>
          <p:nvPr/>
        </p:nvSpPr>
        <p:spPr>
          <a:xfrm>
            <a:off x="-157996" y="-85725"/>
            <a:ext cx="6874875" cy="2672608"/>
          </a:xfrm>
          <a:custGeom>
            <a:avLst/>
            <a:gdLst/>
            <a:ahLst/>
            <a:cxnLst/>
            <a:rect l="l" t="t" r="r" b="b"/>
            <a:pathLst>
              <a:path w="6874875" h="2672608">
                <a:moveTo>
                  <a:pt x="0" y="0"/>
                </a:moveTo>
                <a:lnTo>
                  <a:pt x="6874875" y="0"/>
                </a:lnTo>
                <a:lnTo>
                  <a:pt x="6874875" y="2672608"/>
                </a:lnTo>
                <a:lnTo>
                  <a:pt x="0" y="267260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15" name="Group 15"/>
          <p:cNvGrpSpPr/>
          <p:nvPr/>
        </p:nvGrpSpPr>
        <p:grpSpPr>
          <a:xfrm>
            <a:off x="4799119" y="-601235"/>
            <a:ext cx="10403659" cy="1677560"/>
            <a:chOff x="0" y="0"/>
            <a:chExt cx="812800" cy="131062"/>
          </a:xfrm>
        </p:grpSpPr>
        <p:sp>
          <p:nvSpPr>
            <p:cNvPr id="16" name="Freeform 16"/>
            <p:cNvSpPr/>
            <p:nvPr/>
          </p:nvSpPr>
          <p:spPr>
            <a:xfrm>
              <a:off x="0" y="0"/>
              <a:ext cx="812800" cy="131062"/>
            </a:xfrm>
            <a:custGeom>
              <a:avLst/>
              <a:gdLst/>
              <a:ahLst/>
              <a:cxnLst/>
              <a:rect l="l" t="t" r="r" b="b"/>
              <a:pathLst>
                <a:path w="812800" h="131062">
                  <a:moveTo>
                    <a:pt x="203200" y="0"/>
                  </a:moveTo>
                  <a:lnTo>
                    <a:pt x="812800" y="0"/>
                  </a:lnTo>
                  <a:lnTo>
                    <a:pt x="609600" y="131062"/>
                  </a:lnTo>
                  <a:lnTo>
                    <a:pt x="0" y="131062"/>
                  </a:lnTo>
                  <a:lnTo>
                    <a:pt x="203200" y="0"/>
                  </a:lnTo>
                  <a:close/>
                </a:path>
              </a:pathLst>
            </a:custGeom>
            <a:solidFill>
              <a:srgbClr val="051D64"/>
            </a:solidFill>
          </p:spPr>
          <p:txBody>
            <a:bodyPr/>
            <a:lstStyle/>
            <a:p>
              <a:endParaRPr lang="en-US"/>
            </a:p>
          </p:txBody>
        </p:sp>
        <p:sp>
          <p:nvSpPr>
            <p:cNvPr id="17" name="TextBox 17"/>
            <p:cNvSpPr txBox="1"/>
            <p:nvPr/>
          </p:nvSpPr>
          <p:spPr>
            <a:xfrm>
              <a:off x="101600" y="-38100"/>
              <a:ext cx="609600" cy="169162"/>
            </a:xfrm>
            <a:prstGeom prst="rect">
              <a:avLst/>
            </a:prstGeom>
          </p:spPr>
          <p:txBody>
            <a:bodyPr lIns="50800" tIns="50800" rIns="50800" bIns="50800" rtlCol="0" anchor="ctr"/>
            <a:lstStyle/>
            <a:p>
              <a:pPr algn="ctr">
                <a:lnSpc>
                  <a:spcPts val="2659"/>
                </a:lnSpc>
              </a:pPr>
              <a:endParaRPr/>
            </a:p>
          </p:txBody>
        </p:sp>
      </p:grpSp>
      <p:sp>
        <p:nvSpPr>
          <p:cNvPr id="18" name="AutoShape 18"/>
          <p:cNvSpPr/>
          <p:nvPr/>
        </p:nvSpPr>
        <p:spPr>
          <a:xfrm flipV="1">
            <a:off x="771957" y="9563964"/>
            <a:ext cx="8115511" cy="57150"/>
          </a:xfrm>
          <a:prstGeom prst="line">
            <a:avLst/>
          </a:prstGeom>
          <a:ln w="104775" cap="flat">
            <a:solidFill>
              <a:srgbClr val="F9B680"/>
            </a:solidFill>
            <a:prstDash val="solid"/>
            <a:headEnd type="none" w="sm" len="sm"/>
            <a:tailEnd type="none" w="sm" len="sm"/>
          </a:ln>
        </p:spPr>
        <p:txBody>
          <a:bodyPr/>
          <a:lstStyle/>
          <a:p>
            <a:endParaRPr lang="en-US"/>
          </a:p>
        </p:txBody>
      </p:sp>
      <p:sp>
        <p:nvSpPr>
          <p:cNvPr id="19" name="AutoShape 19"/>
          <p:cNvSpPr/>
          <p:nvPr/>
        </p:nvSpPr>
        <p:spPr>
          <a:xfrm>
            <a:off x="17590792" y="7625737"/>
            <a:ext cx="1253257" cy="1391854"/>
          </a:xfrm>
          <a:prstGeom prst="line">
            <a:avLst/>
          </a:prstGeom>
          <a:ln w="104775" cap="flat">
            <a:solidFill>
              <a:srgbClr val="F9B680"/>
            </a:solidFill>
            <a:prstDash val="solid"/>
            <a:headEnd type="none" w="sm" len="sm"/>
            <a:tailEnd type="none" w="sm" len="sm"/>
          </a:ln>
        </p:spPr>
        <p:txBody>
          <a:bodyPr/>
          <a:lstStyle/>
          <a:p>
            <a:endParaRPr lang="en-US"/>
          </a:p>
        </p:txBody>
      </p:sp>
      <p:sp>
        <p:nvSpPr>
          <p:cNvPr id="20" name="AutoShape 20"/>
          <p:cNvSpPr/>
          <p:nvPr/>
        </p:nvSpPr>
        <p:spPr>
          <a:xfrm>
            <a:off x="17269757" y="8017994"/>
            <a:ext cx="1253257" cy="1391854"/>
          </a:xfrm>
          <a:prstGeom prst="line">
            <a:avLst/>
          </a:prstGeom>
          <a:ln w="104775" cap="flat">
            <a:solidFill>
              <a:srgbClr val="F9B680"/>
            </a:solidFill>
            <a:prstDash val="solid"/>
            <a:headEnd type="none" w="sm" len="sm"/>
            <a:tailEnd type="none" w="sm" len="sm"/>
          </a:ln>
        </p:spPr>
        <p:txBody>
          <a:bodyPr/>
          <a:lstStyle/>
          <a:p>
            <a:endParaRPr lang="en-US"/>
          </a:p>
        </p:txBody>
      </p:sp>
      <p:sp>
        <p:nvSpPr>
          <p:cNvPr id="21" name="TextBox 21"/>
          <p:cNvSpPr txBox="1"/>
          <p:nvPr/>
        </p:nvSpPr>
        <p:spPr>
          <a:xfrm>
            <a:off x="771956" y="2400300"/>
            <a:ext cx="17516043" cy="615553"/>
          </a:xfrm>
          <a:prstGeom prst="rect">
            <a:avLst/>
          </a:prstGeom>
        </p:spPr>
        <p:txBody>
          <a:bodyPr wrap="square" lIns="0" tIns="0" rIns="0" bIns="0" rtlCol="0" anchor="t">
            <a:spAutoFit/>
          </a:bodyPr>
          <a:lstStyle/>
          <a:p>
            <a:pPr algn="ctr"/>
            <a:r>
              <a:rPr lang="en-US" sz="4000">
                <a:solidFill>
                  <a:srgbClr val="051D64"/>
                </a:solidFill>
                <a:latin typeface="Oswald" pitchFamily="2" charset="0"/>
              </a:rPr>
              <a:t>BÁO CÁO ĐỒ ÁN TỐT NGHIỆP</a:t>
            </a:r>
          </a:p>
        </p:txBody>
      </p:sp>
      <p:sp>
        <p:nvSpPr>
          <p:cNvPr id="22" name="TextBox 22"/>
          <p:cNvSpPr txBox="1"/>
          <p:nvPr/>
        </p:nvSpPr>
        <p:spPr>
          <a:xfrm>
            <a:off x="800100" y="6366853"/>
            <a:ext cx="8267700" cy="3043847"/>
          </a:xfrm>
          <a:prstGeom prst="rect">
            <a:avLst/>
          </a:prstGeom>
        </p:spPr>
        <p:txBody>
          <a:bodyPr wrap="square" lIns="0" tIns="0" rIns="0" bIns="0" rtlCol="0" anchor="t">
            <a:spAutoFit/>
          </a:bodyPr>
          <a:lstStyle/>
          <a:p>
            <a:pPr algn="l">
              <a:lnSpc>
                <a:spcPts val="4799"/>
              </a:lnSpc>
            </a:pPr>
            <a:r>
              <a:rPr lang="en-US" sz="3200">
                <a:solidFill>
                  <a:srgbClr val="03060B"/>
                </a:solidFill>
                <a:latin typeface="Oswald" pitchFamily="2" charset="0"/>
              </a:rPr>
              <a:t>Giảng viên hướng dẫn	:	ThS. Phạm Thế Anh</a:t>
            </a:r>
          </a:p>
          <a:p>
            <a:pPr algn="l">
              <a:lnSpc>
                <a:spcPts val="4799"/>
              </a:lnSpc>
            </a:pPr>
            <a:r>
              <a:rPr lang="en-US" sz="3200">
                <a:solidFill>
                  <a:srgbClr val="03060B"/>
                </a:solidFill>
                <a:latin typeface="Oswald" pitchFamily="2" charset="0"/>
              </a:rPr>
              <a:t>Sinh viên			:	Lê Huy Hoàng</a:t>
            </a:r>
          </a:p>
          <a:p>
            <a:pPr algn="l">
              <a:lnSpc>
                <a:spcPts val="4799"/>
              </a:lnSpc>
            </a:pPr>
            <a:r>
              <a:rPr lang="en-US" sz="3200">
                <a:solidFill>
                  <a:srgbClr val="03060B"/>
                </a:solidFill>
                <a:latin typeface="Oswald" pitchFamily="2" charset="0"/>
              </a:rPr>
              <a:t>Mã số sinh viên		:	2021608739</a:t>
            </a:r>
          </a:p>
          <a:p>
            <a:pPr algn="l">
              <a:lnSpc>
                <a:spcPts val="4799"/>
              </a:lnSpc>
            </a:pPr>
            <a:r>
              <a:rPr lang="en-US" sz="3200">
                <a:solidFill>
                  <a:srgbClr val="03060B"/>
                </a:solidFill>
                <a:latin typeface="Oswald" pitchFamily="2" charset="0"/>
              </a:rPr>
              <a:t>Lớp				:	LT CĐ – ĐH CNTT 1</a:t>
            </a:r>
          </a:p>
          <a:p>
            <a:pPr algn="l">
              <a:lnSpc>
                <a:spcPts val="4799"/>
              </a:lnSpc>
            </a:pPr>
            <a:r>
              <a:rPr lang="en-US" sz="3200">
                <a:solidFill>
                  <a:srgbClr val="03060B"/>
                </a:solidFill>
                <a:latin typeface="Oswald" pitchFamily="2" charset="0"/>
              </a:rPr>
              <a:t>Khóa				:	16</a:t>
            </a:r>
          </a:p>
        </p:txBody>
      </p:sp>
      <p:sp>
        <p:nvSpPr>
          <p:cNvPr id="25" name="Rectangle 24">
            <a:extLst>
              <a:ext uri="{FF2B5EF4-FFF2-40B4-BE49-F238E27FC236}">
                <a16:creationId xmlns:a16="http://schemas.microsoft.com/office/drawing/2014/main" id="{CE75808A-993A-012F-20F8-99FEF3DD6ECB}"/>
              </a:ext>
            </a:extLst>
          </p:cNvPr>
          <p:cNvSpPr/>
          <p:nvPr/>
        </p:nvSpPr>
        <p:spPr>
          <a:xfrm>
            <a:off x="0" y="0"/>
            <a:ext cx="18288000" cy="1641637"/>
          </a:xfrm>
          <a:prstGeom prst="rect">
            <a:avLst/>
          </a:prstGeom>
          <a:solidFill>
            <a:schemeClr val="bg1">
              <a:alpha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descr="A yellow sign with red circles and a star and a red star&#10;&#10;Description automatically generated">
            <a:extLst>
              <a:ext uri="{FF2B5EF4-FFF2-40B4-BE49-F238E27FC236}">
                <a16:creationId xmlns:a16="http://schemas.microsoft.com/office/drawing/2014/main" id="{3AB07187-5038-AFA2-2572-C0CD3DC9EE0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98031" y="151564"/>
            <a:ext cx="1334336" cy="1334336"/>
          </a:xfrm>
          <a:prstGeom prst="rect">
            <a:avLst/>
          </a:prstGeom>
        </p:spPr>
      </p:pic>
      <p:sp>
        <p:nvSpPr>
          <p:cNvPr id="30" name="TextBox 21">
            <a:extLst>
              <a:ext uri="{FF2B5EF4-FFF2-40B4-BE49-F238E27FC236}">
                <a16:creationId xmlns:a16="http://schemas.microsoft.com/office/drawing/2014/main" id="{72FABE6F-18E6-99E6-7B5B-FC87449B544B}"/>
              </a:ext>
            </a:extLst>
          </p:cNvPr>
          <p:cNvSpPr txBox="1"/>
          <p:nvPr/>
        </p:nvSpPr>
        <p:spPr>
          <a:xfrm>
            <a:off x="0" y="173387"/>
            <a:ext cx="19049999" cy="1388713"/>
          </a:xfrm>
          <a:prstGeom prst="rect">
            <a:avLst/>
          </a:prstGeom>
        </p:spPr>
        <p:txBody>
          <a:bodyPr wrap="square" lIns="0" tIns="0" rIns="0" bIns="0" rtlCol="0" anchor="t">
            <a:spAutoFit/>
          </a:bodyPr>
          <a:lstStyle/>
          <a:p>
            <a:pPr algn="ctr">
              <a:lnSpc>
                <a:spcPct val="150000"/>
              </a:lnSpc>
            </a:pPr>
            <a:r>
              <a:rPr lang="en-US" sz="3200">
                <a:solidFill>
                  <a:srgbClr val="051D64"/>
                </a:solidFill>
                <a:latin typeface="Oswald Bold"/>
              </a:rPr>
              <a:t>TRƯỜNG ĐẠI HỌC CÔNG NGHIỆP HÀ NỘI</a:t>
            </a:r>
          </a:p>
          <a:p>
            <a:pPr algn="ctr">
              <a:lnSpc>
                <a:spcPct val="150000"/>
              </a:lnSpc>
            </a:pPr>
            <a:r>
              <a:rPr lang="en-US" sz="3200">
                <a:solidFill>
                  <a:srgbClr val="051D64"/>
                </a:solidFill>
                <a:latin typeface="Oswald Bold"/>
              </a:rPr>
              <a:t>KHOA CÔNG NGHỆ THÔNG TIN</a:t>
            </a:r>
          </a:p>
        </p:txBody>
      </p:sp>
      <p:sp>
        <p:nvSpPr>
          <p:cNvPr id="31" name="TextBox 21">
            <a:extLst>
              <a:ext uri="{FF2B5EF4-FFF2-40B4-BE49-F238E27FC236}">
                <a16:creationId xmlns:a16="http://schemas.microsoft.com/office/drawing/2014/main" id="{3B64AA26-6DC5-2C47-1B26-4DEE9AC938C1}"/>
              </a:ext>
            </a:extLst>
          </p:cNvPr>
          <p:cNvSpPr txBox="1"/>
          <p:nvPr/>
        </p:nvSpPr>
        <p:spPr>
          <a:xfrm>
            <a:off x="800100" y="3314700"/>
            <a:ext cx="17487900" cy="2083006"/>
          </a:xfrm>
          <a:prstGeom prst="rect">
            <a:avLst/>
          </a:prstGeom>
        </p:spPr>
        <p:txBody>
          <a:bodyPr wrap="square" lIns="0" tIns="0" rIns="0" bIns="0" rtlCol="0" anchor="t">
            <a:spAutoFit/>
          </a:bodyPr>
          <a:lstStyle/>
          <a:p>
            <a:pPr algn="ctr">
              <a:lnSpc>
                <a:spcPct val="150000"/>
              </a:lnSpc>
            </a:pPr>
            <a:r>
              <a:rPr lang="en-US" sz="4800">
                <a:solidFill>
                  <a:srgbClr val="F1682D"/>
                </a:solidFill>
                <a:latin typeface="Oswald Bold" pitchFamily="2" charset="0"/>
              </a:rPr>
              <a:t>XÂY DỰNG WEBSITE BÁN NÔNG SẢN CHO</a:t>
            </a:r>
          </a:p>
          <a:p>
            <a:pPr algn="ctr">
              <a:lnSpc>
                <a:spcPct val="150000"/>
              </a:lnSpc>
            </a:pPr>
            <a:r>
              <a:rPr lang="en-US" sz="4800">
                <a:solidFill>
                  <a:srgbClr val="F1682D"/>
                </a:solidFill>
                <a:latin typeface="Oswald Bold" pitchFamily="2" charset="0"/>
              </a:rPr>
              <a:t>CỬA HÀNG ĐỨC PHÚC BẰNG PHP</a:t>
            </a: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1000"/>
                                        <p:tgtEl>
                                          <p:spTgt spid="30"/>
                                        </p:tgtEl>
                                      </p:cBhvr>
                                    </p:animEffect>
                                    <p:anim calcmode="lin" valueType="num">
                                      <p:cBhvr>
                                        <p:cTn id="8" dur="1000" fill="hold"/>
                                        <p:tgtEl>
                                          <p:spTgt spid="30"/>
                                        </p:tgtEl>
                                        <p:attrNameLst>
                                          <p:attrName>ppt_x</p:attrName>
                                        </p:attrNameLst>
                                      </p:cBhvr>
                                      <p:tavLst>
                                        <p:tav tm="0">
                                          <p:val>
                                            <p:strVal val="#ppt_x"/>
                                          </p:val>
                                        </p:tav>
                                        <p:tav tm="100000">
                                          <p:val>
                                            <p:strVal val="#ppt_x"/>
                                          </p:val>
                                        </p:tav>
                                      </p:tavLst>
                                    </p:anim>
                                    <p:anim calcmode="lin" valueType="num">
                                      <p:cBhvr>
                                        <p:cTn id="9" dur="1000" fill="hold"/>
                                        <p:tgtEl>
                                          <p:spTgt spid="30"/>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1000"/>
                                        <p:tgtEl>
                                          <p:spTgt spid="22"/>
                                        </p:tgtEl>
                                      </p:cBhvr>
                                    </p:animEffect>
                                    <p:anim calcmode="lin" valueType="num">
                                      <p:cBhvr>
                                        <p:cTn id="13" dur="1000" fill="hold"/>
                                        <p:tgtEl>
                                          <p:spTgt spid="22"/>
                                        </p:tgtEl>
                                        <p:attrNameLst>
                                          <p:attrName>ppt_x</p:attrName>
                                        </p:attrNameLst>
                                      </p:cBhvr>
                                      <p:tavLst>
                                        <p:tav tm="0">
                                          <p:val>
                                            <p:strVal val="#ppt_x"/>
                                          </p:val>
                                        </p:tav>
                                        <p:tav tm="100000">
                                          <p:val>
                                            <p:strVal val="#ppt_x"/>
                                          </p:val>
                                        </p:tav>
                                      </p:tavLst>
                                    </p:anim>
                                    <p:anim calcmode="lin" valueType="num">
                                      <p:cBhvr>
                                        <p:cTn id="14" dur="1000" fill="hold"/>
                                        <p:tgtEl>
                                          <p:spTgt spid="22"/>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1000"/>
                                        <p:tgtEl>
                                          <p:spTgt spid="21"/>
                                        </p:tgtEl>
                                      </p:cBhvr>
                                    </p:animEffect>
                                    <p:anim calcmode="lin" valueType="num">
                                      <p:cBhvr>
                                        <p:cTn id="18" dur="1000" fill="hold"/>
                                        <p:tgtEl>
                                          <p:spTgt spid="21"/>
                                        </p:tgtEl>
                                        <p:attrNameLst>
                                          <p:attrName>ppt_x</p:attrName>
                                        </p:attrNameLst>
                                      </p:cBhvr>
                                      <p:tavLst>
                                        <p:tav tm="0">
                                          <p:val>
                                            <p:strVal val="#ppt_x"/>
                                          </p:val>
                                        </p:tav>
                                        <p:tav tm="100000">
                                          <p:val>
                                            <p:strVal val="#ppt_x"/>
                                          </p:val>
                                        </p:tav>
                                      </p:tavLst>
                                    </p:anim>
                                    <p:anim calcmode="lin" valueType="num">
                                      <p:cBhvr>
                                        <p:cTn id="19" dur="1000" fill="hold"/>
                                        <p:tgtEl>
                                          <p:spTgt spid="21"/>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31"/>
                                        </p:tgtEl>
                                        <p:attrNameLst>
                                          <p:attrName>style.visibility</p:attrName>
                                        </p:attrNameLst>
                                      </p:cBhvr>
                                      <p:to>
                                        <p:strVal val="visible"/>
                                      </p:to>
                                    </p:set>
                                    <p:animEffect transition="in" filter="fade">
                                      <p:cBhvr>
                                        <p:cTn id="22" dur="1000"/>
                                        <p:tgtEl>
                                          <p:spTgt spid="31"/>
                                        </p:tgtEl>
                                      </p:cBhvr>
                                    </p:animEffect>
                                    <p:anim calcmode="lin" valueType="num">
                                      <p:cBhvr>
                                        <p:cTn id="23" dur="1000" fill="hold"/>
                                        <p:tgtEl>
                                          <p:spTgt spid="31"/>
                                        </p:tgtEl>
                                        <p:attrNameLst>
                                          <p:attrName>ppt_x</p:attrName>
                                        </p:attrNameLst>
                                      </p:cBhvr>
                                      <p:tavLst>
                                        <p:tav tm="0">
                                          <p:val>
                                            <p:strVal val="#ppt_x"/>
                                          </p:val>
                                        </p:tav>
                                        <p:tav tm="100000">
                                          <p:val>
                                            <p:strVal val="#ppt_x"/>
                                          </p:val>
                                        </p:tav>
                                      </p:tavLst>
                                    </p:anim>
                                    <p:anim calcmode="lin" valueType="num">
                                      <p:cBhvr>
                                        <p:cTn id="24"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P spid="30" grpId="0"/>
      <p:bldP spid="31"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883067"/>
            <a:ext cx="18288000" cy="3429000"/>
          </a:xfrm>
          <a:custGeom>
            <a:avLst/>
            <a:gdLst/>
            <a:ahLst/>
            <a:cxnLst/>
            <a:rect l="l" t="t" r="r" b="b"/>
            <a:pathLst>
              <a:path w="18288000" h="3429000">
                <a:moveTo>
                  <a:pt x="0" y="0"/>
                </a:moveTo>
                <a:lnTo>
                  <a:pt x="18288000" y="0"/>
                </a:lnTo>
                <a:lnTo>
                  <a:pt x="18288000" y="3429000"/>
                </a:lnTo>
                <a:lnTo>
                  <a:pt x="0" y="34290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22" name="AutoShape 22"/>
          <p:cNvSpPr/>
          <p:nvPr/>
        </p:nvSpPr>
        <p:spPr>
          <a:xfrm flipV="1">
            <a:off x="-1184919" y="9605961"/>
            <a:ext cx="8115511" cy="57150"/>
          </a:xfrm>
          <a:prstGeom prst="line">
            <a:avLst/>
          </a:prstGeom>
          <a:ln w="104775" cap="flat">
            <a:solidFill>
              <a:srgbClr val="F9B680"/>
            </a:solidFill>
            <a:prstDash val="solid"/>
            <a:headEnd type="none" w="sm" len="sm"/>
            <a:tailEnd type="none" w="sm" len="sm"/>
          </a:ln>
        </p:spPr>
        <p:txBody>
          <a:bodyPr/>
          <a:lstStyle/>
          <a:p>
            <a:endParaRPr lang="en-US"/>
          </a:p>
        </p:txBody>
      </p:sp>
      <p:grpSp>
        <p:nvGrpSpPr>
          <p:cNvPr id="23" name="Group 23"/>
          <p:cNvGrpSpPr/>
          <p:nvPr/>
        </p:nvGrpSpPr>
        <p:grpSpPr>
          <a:xfrm>
            <a:off x="4846501" y="9715497"/>
            <a:ext cx="14959109" cy="1677560"/>
            <a:chOff x="0" y="0"/>
            <a:chExt cx="1168701" cy="131062"/>
          </a:xfrm>
        </p:grpSpPr>
        <p:sp>
          <p:nvSpPr>
            <p:cNvPr id="24" name="Freeform 24"/>
            <p:cNvSpPr/>
            <p:nvPr/>
          </p:nvSpPr>
          <p:spPr>
            <a:xfrm>
              <a:off x="0" y="0"/>
              <a:ext cx="1168701" cy="131062"/>
            </a:xfrm>
            <a:custGeom>
              <a:avLst/>
              <a:gdLst/>
              <a:ahLst/>
              <a:cxnLst/>
              <a:rect l="l" t="t" r="r" b="b"/>
              <a:pathLst>
                <a:path w="1168701" h="131062">
                  <a:moveTo>
                    <a:pt x="203200" y="0"/>
                  </a:moveTo>
                  <a:lnTo>
                    <a:pt x="1168701" y="0"/>
                  </a:lnTo>
                  <a:lnTo>
                    <a:pt x="965501" y="131062"/>
                  </a:lnTo>
                  <a:lnTo>
                    <a:pt x="0" y="131062"/>
                  </a:lnTo>
                  <a:lnTo>
                    <a:pt x="203200" y="0"/>
                  </a:lnTo>
                  <a:close/>
                </a:path>
              </a:pathLst>
            </a:custGeom>
            <a:solidFill>
              <a:srgbClr val="5A6C99"/>
            </a:solidFill>
          </p:spPr>
          <p:txBody>
            <a:bodyPr/>
            <a:lstStyle/>
            <a:p>
              <a:endParaRPr lang="en-US"/>
            </a:p>
          </p:txBody>
        </p:sp>
        <p:sp>
          <p:nvSpPr>
            <p:cNvPr id="25" name="TextBox 25"/>
            <p:cNvSpPr txBox="1"/>
            <p:nvPr/>
          </p:nvSpPr>
          <p:spPr>
            <a:xfrm>
              <a:off x="101600" y="-38100"/>
              <a:ext cx="965501" cy="169162"/>
            </a:xfrm>
            <a:prstGeom prst="rect">
              <a:avLst/>
            </a:prstGeom>
          </p:spPr>
          <p:txBody>
            <a:bodyPr lIns="50800" tIns="50800" rIns="50800" bIns="50800" rtlCol="0" anchor="ctr"/>
            <a:lstStyle/>
            <a:p>
              <a:pPr algn="ctr">
                <a:lnSpc>
                  <a:spcPts val="2659"/>
                </a:lnSpc>
              </a:pPr>
              <a:endParaRPr/>
            </a:p>
          </p:txBody>
        </p:sp>
      </p:grpSp>
      <p:grpSp>
        <p:nvGrpSpPr>
          <p:cNvPr id="3" name="Group 2">
            <a:extLst>
              <a:ext uri="{FF2B5EF4-FFF2-40B4-BE49-F238E27FC236}">
                <a16:creationId xmlns:a16="http://schemas.microsoft.com/office/drawing/2014/main" id="{A0F44BC9-6708-3D7A-BF75-84A75C7A14F2}"/>
              </a:ext>
            </a:extLst>
          </p:cNvPr>
          <p:cNvGrpSpPr/>
          <p:nvPr/>
        </p:nvGrpSpPr>
        <p:grpSpPr>
          <a:xfrm>
            <a:off x="2133600" y="1516185"/>
            <a:ext cx="7543800" cy="932628"/>
            <a:chOff x="2133600" y="1516185"/>
            <a:chExt cx="7543800" cy="932628"/>
          </a:xfrm>
        </p:grpSpPr>
        <p:sp>
          <p:nvSpPr>
            <p:cNvPr id="15" name="TextBox 15"/>
            <p:cNvSpPr txBox="1"/>
            <p:nvPr/>
          </p:nvSpPr>
          <p:spPr>
            <a:xfrm>
              <a:off x="2636700" y="1516185"/>
              <a:ext cx="7040700" cy="932628"/>
            </a:xfrm>
            <a:prstGeom prst="rect">
              <a:avLst/>
            </a:prstGeom>
          </p:spPr>
          <p:txBody>
            <a:bodyPr wrap="square" lIns="0" tIns="0" rIns="0" bIns="0" rtlCol="0" anchor="t">
              <a:spAutoFit/>
            </a:bodyPr>
            <a:lstStyle/>
            <a:p>
              <a:pPr>
                <a:lnSpc>
                  <a:spcPts val="7679"/>
                </a:lnSpc>
              </a:pPr>
              <a:r>
                <a:rPr lang="en-US" sz="6399">
                  <a:solidFill>
                    <a:srgbClr val="051D64"/>
                  </a:solidFill>
                  <a:latin typeface="Oswald Bold"/>
                </a:rPr>
                <a:t>Biểu đồ Usecase</a:t>
              </a:r>
            </a:p>
          </p:txBody>
        </p:sp>
        <p:sp>
          <p:nvSpPr>
            <p:cNvPr id="27" name="Rectangle 26">
              <a:extLst>
                <a:ext uri="{FF2B5EF4-FFF2-40B4-BE49-F238E27FC236}">
                  <a16:creationId xmlns:a16="http://schemas.microsoft.com/office/drawing/2014/main" id="{C68972CC-5B80-71CB-BFD9-419CDA72A0AC}"/>
                </a:ext>
              </a:extLst>
            </p:cNvPr>
            <p:cNvSpPr/>
            <p:nvPr/>
          </p:nvSpPr>
          <p:spPr>
            <a:xfrm>
              <a:off x="2133600" y="1516185"/>
              <a:ext cx="381000" cy="932628"/>
            </a:xfrm>
            <a:prstGeom prst="rect">
              <a:avLst/>
            </a:prstGeom>
            <a:solidFill>
              <a:srgbClr val="F9B68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122" name="Picture 2">
            <a:extLst>
              <a:ext uri="{FF2B5EF4-FFF2-40B4-BE49-F238E27FC236}">
                <a16:creationId xmlns:a16="http://schemas.microsoft.com/office/drawing/2014/main" id="{6C2DD2AD-4E5B-B54B-E385-AFC14EBC125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706824" y="2590699"/>
            <a:ext cx="11941152" cy="69057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298344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nodeType="clickEffect">
                                  <p:stCondLst>
                                    <p:cond delay="0"/>
                                  </p:stCondLst>
                                  <p:childTnLst>
                                    <p:set>
                                      <p:cBhvr>
                                        <p:cTn id="12" dur="1" fill="hold">
                                          <p:stCondLst>
                                            <p:cond delay="0"/>
                                          </p:stCondLst>
                                        </p:cTn>
                                        <p:tgtEl>
                                          <p:spTgt spid="5122"/>
                                        </p:tgtEl>
                                        <p:attrNameLst>
                                          <p:attrName>style.visibility</p:attrName>
                                        </p:attrNameLst>
                                      </p:cBhvr>
                                      <p:to>
                                        <p:strVal val="visible"/>
                                      </p:to>
                                    </p:set>
                                    <p:animEffect transition="in" filter="barn(inVertical)">
                                      <p:cBhvr>
                                        <p:cTn id="13" dur="500"/>
                                        <p:tgtEl>
                                          <p:spTgt spid="51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883067"/>
            <a:ext cx="18288000" cy="3429000"/>
          </a:xfrm>
          <a:custGeom>
            <a:avLst/>
            <a:gdLst/>
            <a:ahLst/>
            <a:cxnLst/>
            <a:rect l="l" t="t" r="r" b="b"/>
            <a:pathLst>
              <a:path w="18288000" h="3429000">
                <a:moveTo>
                  <a:pt x="0" y="0"/>
                </a:moveTo>
                <a:lnTo>
                  <a:pt x="18288000" y="0"/>
                </a:lnTo>
                <a:lnTo>
                  <a:pt x="18288000" y="3429000"/>
                </a:lnTo>
                <a:lnTo>
                  <a:pt x="0" y="34290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22" name="AutoShape 22"/>
          <p:cNvSpPr/>
          <p:nvPr/>
        </p:nvSpPr>
        <p:spPr>
          <a:xfrm flipV="1">
            <a:off x="-1184919" y="9605961"/>
            <a:ext cx="8115511" cy="57150"/>
          </a:xfrm>
          <a:prstGeom prst="line">
            <a:avLst/>
          </a:prstGeom>
          <a:ln w="104775" cap="flat">
            <a:solidFill>
              <a:srgbClr val="F9B680"/>
            </a:solidFill>
            <a:prstDash val="solid"/>
            <a:headEnd type="none" w="sm" len="sm"/>
            <a:tailEnd type="none" w="sm" len="sm"/>
          </a:ln>
        </p:spPr>
        <p:txBody>
          <a:bodyPr/>
          <a:lstStyle/>
          <a:p>
            <a:endParaRPr lang="en-US"/>
          </a:p>
        </p:txBody>
      </p:sp>
      <p:grpSp>
        <p:nvGrpSpPr>
          <p:cNvPr id="23" name="Group 23"/>
          <p:cNvGrpSpPr/>
          <p:nvPr/>
        </p:nvGrpSpPr>
        <p:grpSpPr>
          <a:xfrm>
            <a:off x="4846501" y="9715497"/>
            <a:ext cx="14959109" cy="1677560"/>
            <a:chOff x="0" y="0"/>
            <a:chExt cx="1168701" cy="131062"/>
          </a:xfrm>
        </p:grpSpPr>
        <p:sp>
          <p:nvSpPr>
            <p:cNvPr id="24" name="Freeform 24"/>
            <p:cNvSpPr/>
            <p:nvPr/>
          </p:nvSpPr>
          <p:spPr>
            <a:xfrm>
              <a:off x="0" y="0"/>
              <a:ext cx="1168701" cy="131062"/>
            </a:xfrm>
            <a:custGeom>
              <a:avLst/>
              <a:gdLst/>
              <a:ahLst/>
              <a:cxnLst/>
              <a:rect l="l" t="t" r="r" b="b"/>
              <a:pathLst>
                <a:path w="1168701" h="131062">
                  <a:moveTo>
                    <a:pt x="203200" y="0"/>
                  </a:moveTo>
                  <a:lnTo>
                    <a:pt x="1168701" y="0"/>
                  </a:lnTo>
                  <a:lnTo>
                    <a:pt x="965501" y="131062"/>
                  </a:lnTo>
                  <a:lnTo>
                    <a:pt x="0" y="131062"/>
                  </a:lnTo>
                  <a:lnTo>
                    <a:pt x="203200" y="0"/>
                  </a:lnTo>
                  <a:close/>
                </a:path>
              </a:pathLst>
            </a:custGeom>
            <a:solidFill>
              <a:srgbClr val="5A6C99"/>
            </a:solidFill>
          </p:spPr>
          <p:txBody>
            <a:bodyPr/>
            <a:lstStyle/>
            <a:p>
              <a:endParaRPr lang="en-US"/>
            </a:p>
          </p:txBody>
        </p:sp>
        <p:sp>
          <p:nvSpPr>
            <p:cNvPr id="25" name="TextBox 25"/>
            <p:cNvSpPr txBox="1"/>
            <p:nvPr/>
          </p:nvSpPr>
          <p:spPr>
            <a:xfrm>
              <a:off x="101600" y="-38100"/>
              <a:ext cx="965501" cy="169162"/>
            </a:xfrm>
            <a:prstGeom prst="rect">
              <a:avLst/>
            </a:prstGeom>
          </p:spPr>
          <p:txBody>
            <a:bodyPr lIns="50800" tIns="50800" rIns="50800" bIns="50800" rtlCol="0" anchor="ctr"/>
            <a:lstStyle/>
            <a:p>
              <a:pPr algn="ctr">
                <a:lnSpc>
                  <a:spcPts val="2659"/>
                </a:lnSpc>
              </a:pPr>
              <a:endParaRPr/>
            </a:p>
          </p:txBody>
        </p:sp>
      </p:grpSp>
      <p:grpSp>
        <p:nvGrpSpPr>
          <p:cNvPr id="3" name="Group 2">
            <a:extLst>
              <a:ext uri="{FF2B5EF4-FFF2-40B4-BE49-F238E27FC236}">
                <a16:creationId xmlns:a16="http://schemas.microsoft.com/office/drawing/2014/main" id="{9707CE37-81F5-1454-4629-45091AB04DBB}"/>
              </a:ext>
            </a:extLst>
          </p:cNvPr>
          <p:cNvGrpSpPr/>
          <p:nvPr/>
        </p:nvGrpSpPr>
        <p:grpSpPr>
          <a:xfrm>
            <a:off x="2133600" y="1516185"/>
            <a:ext cx="7924800" cy="932628"/>
            <a:chOff x="2133600" y="1516185"/>
            <a:chExt cx="7924800" cy="932628"/>
          </a:xfrm>
        </p:grpSpPr>
        <p:sp>
          <p:nvSpPr>
            <p:cNvPr id="15" name="TextBox 15"/>
            <p:cNvSpPr txBox="1"/>
            <p:nvPr/>
          </p:nvSpPr>
          <p:spPr>
            <a:xfrm>
              <a:off x="2636700" y="1516185"/>
              <a:ext cx="7421700" cy="932628"/>
            </a:xfrm>
            <a:prstGeom prst="rect">
              <a:avLst/>
            </a:prstGeom>
          </p:spPr>
          <p:txBody>
            <a:bodyPr wrap="square" lIns="0" tIns="0" rIns="0" bIns="0" rtlCol="0" anchor="t">
              <a:spAutoFit/>
            </a:bodyPr>
            <a:lstStyle/>
            <a:p>
              <a:pPr>
                <a:lnSpc>
                  <a:spcPts val="7679"/>
                </a:lnSpc>
              </a:pPr>
              <a:r>
                <a:rPr lang="en-US" sz="6399">
                  <a:solidFill>
                    <a:srgbClr val="051D64"/>
                  </a:solidFill>
                  <a:latin typeface="Oswald Bold"/>
                </a:rPr>
                <a:t>Lược đồ quan hệ CSDL</a:t>
              </a:r>
            </a:p>
          </p:txBody>
        </p:sp>
        <p:sp>
          <p:nvSpPr>
            <p:cNvPr id="27" name="Rectangle 26">
              <a:extLst>
                <a:ext uri="{FF2B5EF4-FFF2-40B4-BE49-F238E27FC236}">
                  <a16:creationId xmlns:a16="http://schemas.microsoft.com/office/drawing/2014/main" id="{C68972CC-5B80-71CB-BFD9-419CDA72A0AC}"/>
                </a:ext>
              </a:extLst>
            </p:cNvPr>
            <p:cNvSpPr/>
            <p:nvPr/>
          </p:nvSpPr>
          <p:spPr>
            <a:xfrm>
              <a:off x="2133600" y="1516185"/>
              <a:ext cx="381000" cy="932628"/>
            </a:xfrm>
            <a:prstGeom prst="rect">
              <a:avLst/>
            </a:prstGeom>
            <a:solidFill>
              <a:srgbClr val="F9B68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122" name="Picture 2">
            <a:extLst>
              <a:ext uri="{FF2B5EF4-FFF2-40B4-BE49-F238E27FC236}">
                <a16:creationId xmlns:a16="http://schemas.microsoft.com/office/drawing/2014/main" id="{6C2DD2AD-4E5B-B54B-E385-AFC14EBC125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6135876" y="2590699"/>
            <a:ext cx="7083048" cy="69057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474684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5122"/>
                                        </p:tgtEl>
                                        <p:attrNameLst>
                                          <p:attrName>style.visibility</p:attrName>
                                        </p:attrNameLst>
                                      </p:cBhvr>
                                      <p:to>
                                        <p:strVal val="visible"/>
                                      </p:to>
                                    </p:set>
                                    <p:animEffect transition="in" filter="fade">
                                      <p:cBhvr>
                                        <p:cTn id="13" dur="1000"/>
                                        <p:tgtEl>
                                          <p:spTgt spid="5122"/>
                                        </p:tgtEl>
                                      </p:cBhvr>
                                    </p:animEffect>
                                    <p:anim calcmode="lin" valueType="num">
                                      <p:cBhvr>
                                        <p:cTn id="14" dur="1000" fill="hold"/>
                                        <p:tgtEl>
                                          <p:spTgt spid="5122"/>
                                        </p:tgtEl>
                                        <p:attrNameLst>
                                          <p:attrName>ppt_x</p:attrName>
                                        </p:attrNameLst>
                                      </p:cBhvr>
                                      <p:tavLst>
                                        <p:tav tm="0">
                                          <p:val>
                                            <p:strVal val="#ppt_x"/>
                                          </p:val>
                                        </p:tav>
                                        <p:tav tm="100000">
                                          <p:val>
                                            <p:strVal val="#ppt_x"/>
                                          </p:val>
                                        </p:tav>
                                      </p:tavLst>
                                    </p:anim>
                                    <p:anim calcmode="lin" valueType="num">
                                      <p:cBhvr>
                                        <p:cTn id="15" dur="1000" fill="hold"/>
                                        <p:tgtEl>
                                          <p:spTgt spid="51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9833938" y="0"/>
            <a:ext cx="8454062" cy="1648542"/>
          </a:xfrm>
          <a:custGeom>
            <a:avLst/>
            <a:gdLst/>
            <a:ahLst/>
            <a:cxnLst/>
            <a:rect l="l" t="t" r="r" b="b"/>
            <a:pathLst>
              <a:path w="8454062" h="1648542">
                <a:moveTo>
                  <a:pt x="0" y="0"/>
                </a:moveTo>
                <a:lnTo>
                  <a:pt x="8454062" y="0"/>
                </a:lnTo>
                <a:lnTo>
                  <a:pt x="8454062" y="1648542"/>
                </a:lnTo>
                <a:lnTo>
                  <a:pt x="0" y="164854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3" name="Freeform 3"/>
          <p:cNvSpPr/>
          <p:nvPr/>
        </p:nvSpPr>
        <p:spPr>
          <a:xfrm flipV="1">
            <a:off x="0" y="7998501"/>
            <a:ext cx="6128414" cy="2288499"/>
          </a:xfrm>
          <a:custGeom>
            <a:avLst/>
            <a:gdLst/>
            <a:ahLst/>
            <a:cxnLst/>
            <a:rect l="l" t="t" r="r" b="b"/>
            <a:pathLst>
              <a:path w="6128414" h="2288499">
                <a:moveTo>
                  <a:pt x="0" y="2288499"/>
                </a:moveTo>
                <a:lnTo>
                  <a:pt x="6128414" y="2288499"/>
                </a:lnTo>
                <a:lnTo>
                  <a:pt x="6128414" y="0"/>
                </a:lnTo>
                <a:lnTo>
                  <a:pt x="0" y="0"/>
                </a:lnTo>
                <a:lnTo>
                  <a:pt x="0" y="2288499"/>
                </a:lnTo>
                <a:close/>
              </a:path>
            </a:pathLst>
          </a:custGeom>
          <a:blipFill>
            <a:blip r:embed="rId5">
              <a:extLst>
                <a:ext uri="{96DAC541-7B7A-43D3-8B79-37D633B846F1}">
                  <asvg:svgBlip xmlns:asvg="http://schemas.microsoft.com/office/drawing/2016/SVG/main" r:embed="rId6"/>
                </a:ext>
              </a:extLst>
            </a:blip>
            <a:stretch>
              <a:fillRect r="-103224"/>
            </a:stretch>
          </a:blipFill>
        </p:spPr>
        <p:txBody>
          <a:bodyPr/>
          <a:lstStyle/>
          <a:p>
            <a:endParaRPr lang="en-US"/>
          </a:p>
        </p:txBody>
      </p:sp>
      <p:grpSp>
        <p:nvGrpSpPr>
          <p:cNvPr id="4" name="Group 4"/>
          <p:cNvGrpSpPr/>
          <p:nvPr/>
        </p:nvGrpSpPr>
        <p:grpSpPr>
          <a:xfrm>
            <a:off x="5166947" y="9939233"/>
            <a:ext cx="16432054" cy="3086100"/>
            <a:chOff x="0" y="0"/>
            <a:chExt cx="4327784" cy="812800"/>
          </a:xfrm>
        </p:grpSpPr>
        <p:sp>
          <p:nvSpPr>
            <p:cNvPr id="5" name="Freeform 5"/>
            <p:cNvSpPr/>
            <p:nvPr/>
          </p:nvSpPr>
          <p:spPr>
            <a:xfrm>
              <a:off x="0" y="0"/>
              <a:ext cx="4327784" cy="812800"/>
            </a:xfrm>
            <a:custGeom>
              <a:avLst/>
              <a:gdLst/>
              <a:ahLst/>
              <a:cxnLst/>
              <a:rect l="l" t="t" r="r" b="b"/>
              <a:pathLst>
                <a:path w="4327784" h="812800">
                  <a:moveTo>
                    <a:pt x="0" y="0"/>
                  </a:moveTo>
                  <a:lnTo>
                    <a:pt x="4327784" y="0"/>
                  </a:lnTo>
                  <a:lnTo>
                    <a:pt x="4327784" y="812800"/>
                  </a:lnTo>
                  <a:lnTo>
                    <a:pt x="0" y="812800"/>
                  </a:lnTo>
                  <a:close/>
                </a:path>
              </a:pathLst>
            </a:custGeom>
            <a:solidFill>
              <a:srgbClr val="051D64"/>
            </a:solidFill>
          </p:spPr>
          <p:txBody>
            <a:bodyPr/>
            <a:lstStyle/>
            <a:p>
              <a:endParaRPr lang="en-US"/>
            </a:p>
          </p:txBody>
        </p:sp>
        <p:sp>
          <p:nvSpPr>
            <p:cNvPr id="6" name="TextBox 6"/>
            <p:cNvSpPr txBox="1"/>
            <p:nvPr/>
          </p:nvSpPr>
          <p:spPr>
            <a:xfrm>
              <a:off x="0" y="-38100"/>
              <a:ext cx="4327784" cy="850900"/>
            </a:xfrm>
            <a:prstGeom prst="rect">
              <a:avLst/>
            </a:prstGeom>
          </p:spPr>
          <p:txBody>
            <a:bodyPr lIns="50800" tIns="50800" rIns="50800" bIns="50800" rtlCol="0" anchor="ctr"/>
            <a:lstStyle/>
            <a:p>
              <a:pPr algn="ctr">
                <a:lnSpc>
                  <a:spcPts val="2659"/>
                </a:lnSpc>
              </a:pPr>
              <a:endParaRPr/>
            </a:p>
          </p:txBody>
        </p:sp>
      </p:grpSp>
      <p:sp>
        <p:nvSpPr>
          <p:cNvPr id="7" name="TextBox 7"/>
          <p:cNvSpPr txBox="1"/>
          <p:nvPr/>
        </p:nvSpPr>
        <p:spPr>
          <a:xfrm>
            <a:off x="1742640" y="3801480"/>
            <a:ext cx="3961789" cy="1920077"/>
          </a:xfrm>
          <a:prstGeom prst="rect">
            <a:avLst/>
          </a:prstGeom>
        </p:spPr>
        <p:txBody>
          <a:bodyPr wrap="square" lIns="0" tIns="0" rIns="0" bIns="0" rtlCol="0" anchor="t">
            <a:spAutoFit/>
          </a:bodyPr>
          <a:lstStyle/>
          <a:p>
            <a:pPr algn="ctr">
              <a:lnSpc>
                <a:spcPts val="7679"/>
              </a:lnSpc>
            </a:pPr>
            <a:r>
              <a:rPr lang="en-US" sz="6399">
                <a:solidFill>
                  <a:srgbClr val="051D64"/>
                </a:solidFill>
                <a:latin typeface="Oswald Bold"/>
              </a:rPr>
              <a:t>KẾT QUẢ ĐẠT ĐƯỢC</a:t>
            </a:r>
          </a:p>
        </p:txBody>
      </p:sp>
      <p:sp>
        <p:nvSpPr>
          <p:cNvPr id="8" name="TextBox 8"/>
          <p:cNvSpPr txBox="1"/>
          <p:nvPr/>
        </p:nvSpPr>
        <p:spPr>
          <a:xfrm>
            <a:off x="3181155" y="2196694"/>
            <a:ext cx="1084758" cy="932628"/>
          </a:xfrm>
          <a:prstGeom prst="rect">
            <a:avLst/>
          </a:prstGeom>
        </p:spPr>
        <p:txBody>
          <a:bodyPr wrap="square" lIns="0" tIns="0" rIns="0" bIns="0" rtlCol="0" anchor="t">
            <a:spAutoFit/>
          </a:bodyPr>
          <a:lstStyle/>
          <a:p>
            <a:pPr algn="ctr">
              <a:lnSpc>
                <a:spcPts val="7679"/>
              </a:lnSpc>
            </a:pPr>
            <a:r>
              <a:rPr lang="en-US" sz="6399">
                <a:solidFill>
                  <a:srgbClr val="D18547"/>
                </a:solidFill>
                <a:latin typeface="Oswald Bold"/>
              </a:rPr>
              <a:t>03</a:t>
            </a:r>
          </a:p>
        </p:txBody>
      </p:sp>
      <p:sp>
        <p:nvSpPr>
          <p:cNvPr id="12" name="AutoShape 12"/>
          <p:cNvSpPr/>
          <p:nvPr/>
        </p:nvSpPr>
        <p:spPr>
          <a:xfrm flipV="1">
            <a:off x="6109733" y="9572264"/>
            <a:ext cx="8115511" cy="57150"/>
          </a:xfrm>
          <a:prstGeom prst="line">
            <a:avLst/>
          </a:prstGeom>
          <a:ln w="104775" cap="flat">
            <a:solidFill>
              <a:srgbClr val="F9B680"/>
            </a:solidFill>
            <a:prstDash val="solid"/>
            <a:headEnd type="none" w="sm" len="sm"/>
            <a:tailEnd type="none" w="sm" len="sm"/>
          </a:ln>
        </p:spPr>
        <p:txBody>
          <a:bodyPr/>
          <a:lstStyle/>
          <a:p>
            <a:endParaRPr lang="en-US"/>
          </a:p>
        </p:txBody>
      </p:sp>
      <p:sp>
        <p:nvSpPr>
          <p:cNvPr id="13" name="AutoShape 13"/>
          <p:cNvSpPr/>
          <p:nvPr/>
        </p:nvSpPr>
        <p:spPr>
          <a:xfrm>
            <a:off x="685118" y="568102"/>
            <a:ext cx="375086" cy="438940"/>
          </a:xfrm>
          <a:prstGeom prst="line">
            <a:avLst/>
          </a:prstGeom>
          <a:ln w="66675" cap="flat">
            <a:solidFill>
              <a:srgbClr val="BEC6D4"/>
            </a:solidFill>
            <a:prstDash val="solid"/>
            <a:headEnd type="none" w="sm" len="sm"/>
            <a:tailEnd type="none" w="sm" len="sm"/>
          </a:ln>
        </p:spPr>
        <p:txBody>
          <a:bodyPr/>
          <a:lstStyle/>
          <a:p>
            <a:endParaRPr lang="en-US"/>
          </a:p>
        </p:txBody>
      </p:sp>
      <p:sp>
        <p:nvSpPr>
          <p:cNvPr id="14" name="AutoShape 14"/>
          <p:cNvSpPr/>
          <p:nvPr/>
        </p:nvSpPr>
        <p:spPr>
          <a:xfrm>
            <a:off x="1026336" y="568102"/>
            <a:ext cx="375086" cy="438940"/>
          </a:xfrm>
          <a:prstGeom prst="line">
            <a:avLst/>
          </a:prstGeom>
          <a:ln w="66675" cap="flat">
            <a:solidFill>
              <a:srgbClr val="BEC6D4"/>
            </a:solidFill>
            <a:prstDash val="solid"/>
            <a:headEnd type="none" w="sm" len="sm"/>
            <a:tailEnd type="none" w="sm" len="sm"/>
          </a:ln>
        </p:spPr>
        <p:txBody>
          <a:bodyPr/>
          <a:lstStyle/>
          <a:p>
            <a:endParaRPr lang="en-US"/>
          </a:p>
        </p:txBody>
      </p:sp>
      <p:sp>
        <p:nvSpPr>
          <p:cNvPr id="15" name="AutoShape 15"/>
          <p:cNvSpPr/>
          <p:nvPr/>
        </p:nvSpPr>
        <p:spPr>
          <a:xfrm>
            <a:off x="1367554" y="568102"/>
            <a:ext cx="375086" cy="438940"/>
          </a:xfrm>
          <a:prstGeom prst="line">
            <a:avLst/>
          </a:prstGeom>
          <a:ln w="66675" cap="flat">
            <a:solidFill>
              <a:srgbClr val="BEC6D4"/>
            </a:solidFill>
            <a:prstDash val="solid"/>
            <a:headEnd type="none" w="sm" len="sm"/>
            <a:tailEnd type="none" w="sm" len="sm"/>
          </a:ln>
        </p:spPr>
        <p:txBody>
          <a:bodyPr/>
          <a:lstStyle/>
          <a:p>
            <a:endParaRPr lang="en-US"/>
          </a:p>
        </p:txBody>
      </p:sp>
      <p:sp>
        <p:nvSpPr>
          <p:cNvPr id="16" name="AutoShape 16"/>
          <p:cNvSpPr/>
          <p:nvPr/>
        </p:nvSpPr>
        <p:spPr>
          <a:xfrm>
            <a:off x="1708772" y="568102"/>
            <a:ext cx="375086" cy="438940"/>
          </a:xfrm>
          <a:prstGeom prst="line">
            <a:avLst/>
          </a:prstGeom>
          <a:ln w="66675" cap="flat">
            <a:solidFill>
              <a:srgbClr val="BEC6D4"/>
            </a:solidFill>
            <a:prstDash val="solid"/>
            <a:headEnd type="none" w="sm" len="sm"/>
            <a:tailEnd type="none" w="sm" len="sm"/>
          </a:ln>
        </p:spPr>
        <p:txBody>
          <a:bodyPr/>
          <a:lstStyle/>
          <a:p>
            <a:endParaRPr lang="en-US"/>
          </a:p>
        </p:txBody>
      </p:sp>
      <p:sp>
        <p:nvSpPr>
          <p:cNvPr id="17" name="AutoShape 17"/>
          <p:cNvSpPr/>
          <p:nvPr/>
        </p:nvSpPr>
        <p:spPr>
          <a:xfrm>
            <a:off x="2049991" y="568102"/>
            <a:ext cx="375086" cy="438940"/>
          </a:xfrm>
          <a:prstGeom prst="line">
            <a:avLst/>
          </a:prstGeom>
          <a:ln w="66675" cap="flat">
            <a:solidFill>
              <a:srgbClr val="BEC6D4"/>
            </a:solidFill>
            <a:prstDash val="solid"/>
            <a:headEnd type="none" w="sm" len="sm"/>
            <a:tailEnd type="none" w="sm" len="sm"/>
          </a:ln>
        </p:spPr>
        <p:txBody>
          <a:bodyPr/>
          <a:lstStyle/>
          <a:p>
            <a:endParaRPr lang="en-US"/>
          </a:p>
        </p:txBody>
      </p:sp>
      <p:sp>
        <p:nvSpPr>
          <p:cNvPr id="18" name="AutoShape 18"/>
          <p:cNvSpPr/>
          <p:nvPr/>
        </p:nvSpPr>
        <p:spPr>
          <a:xfrm>
            <a:off x="2391209" y="568102"/>
            <a:ext cx="375086" cy="438940"/>
          </a:xfrm>
          <a:prstGeom prst="line">
            <a:avLst/>
          </a:prstGeom>
          <a:ln w="66675" cap="flat">
            <a:solidFill>
              <a:srgbClr val="BEC6D4"/>
            </a:solidFill>
            <a:prstDash val="solid"/>
            <a:headEnd type="none" w="sm" len="sm"/>
            <a:tailEnd type="none" w="sm" len="sm"/>
          </a:ln>
        </p:spPr>
        <p:txBody>
          <a:bodyPr/>
          <a:lstStyle/>
          <a:p>
            <a:endParaRPr lang="en-US"/>
          </a:p>
        </p:txBody>
      </p:sp>
      <p:sp>
        <p:nvSpPr>
          <p:cNvPr id="19" name="AutoShape 19"/>
          <p:cNvSpPr/>
          <p:nvPr/>
        </p:nvSpPr>
        <p:spPr>
          <a:xfrm>
            <a:off x="2732427" y="568102"/>
            <a:ext cx="375086" cy="438940"/>
          </a:xfrm>
          <a:prstGeom prst="line">
            <a:avLst/>
          </a:prstGeom>
          <a:ln w="66675" cap="flat">
            <a:solidFill>
              <a:srgbClr val="BEC6D4"/>
            </a:solidFill>
            <a:prstDash val="solid"/>
            <a:headEnd type="none" w="sm" len="sm"/>
            <a:tailEnd type="none" w="sm" len="sm"/>
          </a:ln>
        </p:spPr>
        <p:txBody>
          <a:bodyPr/>
          <a:lstStyle/>
          <a:p>
            <a:endParaRPr lang="en-US"/>
          </a:p>
        </p:txBody>
      </p:sp>
      <p:sp>
        <p:nvSpPr>
          <p:cNvPr id="20" name="AutoShape 20"/>
          <p:cNvSpPr/>
          <p:nvPr/>
        </p:nvSpPr>
        <p:spPr>
          <a:xfrm>
            <a:off x="3073645" y="568102"/>
            <a:ext cx="375086" cy="438940"/>
          </a:xfrm>
          <a:prstGeom prst="line">
            <a:avLst/>
          </a:prstGeom>
          <a:ln w="66675" cap="flat">
            <a:solidFill>
              <a:srgbClr val="BEC6D4"/>
            </a:solidFill>
            <a:prstDash val="solid"/>
            <a:headEnd type="none" w="sm" len="sm"/>
            <a:tailEnd type="none" w="sm" len="sm"/>
          </a:ln>
        </p:spPr>
        <p:txBody>
          <a:bodyPr/>
          <a:lstStyle/>
          <a:p>
            <a:endParaRPr lang="en-US"/>
          </a:p>
        </p:txBody>
      </p:sp>
      <p:pic>
        <p:nvPicPr>
          <p:cNvPr id="11" name="Picture 10">
            <a:extLst>
              <a:ext uri="{FF2B5EF4-FFF2-40B4-BE49-F238E27FC236}">
                <a16:creationId xmlns:a16="http://schemas.microsoft.com/office/drawing/2014/main" id="{AFFB3ACA-A193-AF51-D6C4-7F2125FBA6A7}"/>
              </a:ext>
            </a:extLst>
          </p:cNvPr>
          <p:cNvPicPr>
            <a:picLocks noChangeAspect="1"/>
          </p:cNvPicPr>
          <p:nvPr/>
        </p:nvPicPr>
        <p:blipFill rotWithShape="1">
          <a:blip r:embed="rId7"/>
          <a:srcRect l="10971" r="10971" b="64157"/>
          <a:stretch/>
        </p:blipFill>
        <p:spPr>
          <a:xfrm>
            <a:off x="8610600" y="1960636"/>
            <a:ext cx="8264855" cy="7141453"/>
          </a:xfrm>
          <a:prstGeom prst="rect">
            <a:avLst/>
          </a:prstGeom>
          <a:ln>
            <a:noFill/>
          </a:ln>
          <a:effectLst>
            <a:softEdge rad="112500"/>
          </a:effectLst>
        </p:spPr>
      </p:pic>
    </p:spTree>
    <p:extLst>
      <p:ext uri="{BB962C8B-B14F-4D97-AF65-F5344CB8AC3E}">
        <p14:creationId xmlns:p14="http://schemas.microsoft.com/office/powerpoint/2010/main" val="358901636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883067"/>
            <a:ext cx="18288000" cy="3429000"/>
          </a:xfrm>
          <a:custGeom>
            <a:avLst/>
            <a:gdLst/>
            <a:ahLst/>
            <a:cxnLst/>
            <a:rect l="l" t="t" r="r" b="b"/>
            <a:pathLst>
              <a:path w="18288000" h="3429000">
                <a:moveTo>
                  <a:pt x="0" y="0"/>
                </a:moveTo>
                <a:lnTo>
                  <a:pt x="18288000" y="0"/>
                </a:lnTo>
                <a:lnTo>
                  <a:pt x="18288000" y="3429000"/>
                </a:lnTo>
                <a:lnTo>
                  <a:pt x="0" y="34290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22" name="AutoShape 22"/>
          <p:cNvSpPr/>
          <p:nvPr/>
        </p:nvSpPr>
        <p:spPr>
          <a:xfrm flipV="1">
            <a:off x="-1184919" y="9605961"/>
            <a:ext cx="8115511" cy="57150"/>
          </a:xfrm>
          <a:prstGeom prst="line">
            <a:avLst/>
          </a:prstGeom>
          <a:ln w="104775" cap="flat">
            <a:solidFill>
              <a:srgbClr val="F9B680"/>
            </a:solidFill>
            <a:prstDash val="solid"/>
            <a:headEnd type="none" w="sm" len="sm"/>
            <a:tailEnd type="none" w="sm" len="sm"/>
          </a:ln>
        </p:spPr>
        <p:txBody>
          <a:bodyPr/>
          <a:lstStyle/>
          <a:p>
            <a:endParaRPr lang="en-US"/>
          </a:p>
        </p:txBody>
      </p:sp>
      <p:grpSp>
        <p:nvGrpSpPr>
          <p:cNvPr id="23" name="Group 23"/>
          <p:cNvGrpSpPr/>
          <p:nvPr/>
        </p:nvGrpSpPr>
        <p:grpSpPr>
          <a:xfrm>
            <a:off x="4846501" y="9715497"/>
            <a:ext cx="14959109" cy="1677560"/>
            <a:chOff x="0" y="0"/>
            <a:chExt cx="1168701" cy="131062"/>
          </a:xfrm>
        </p:grpSpPr>
        <p:sp>
          <p:nvSpPr>
            <p:cNvPr id="24" name="Freeform 24"/>
            <p:cNvSpPr/>
            <p:nvPr/>
          </p:nvSpPr>
          <p:spPr>
            <a:xfrm>
              <a:off x="0" y="0"/>
              <a:ext cx="1168701" cy="131062"/>
            </a:xfrm>
            <a:custGeom>
              <a:avLst/>
              <a:gdLst/>
              <a:ahLst/>
              <a:cxnLst/>
              <a:rect l="l" t="t" r="r" b="b"/>
              <a:pathLst>
                <a:path w="1168701" h="131062">
                  <a:moveTo>
                    <a:pt x="203200" y="0"/>
                  </a:moveTo>
                  <a:lnTo>
                    <a:pt x="1168701" y="0"/>
                  </a:lnTo>
                  <a:lnTo>
                    <a:pt x="965501" y="131062"/>
                  </a:lnTo>
                  <a:lnTo>
                    <a:pt x="0" y="131062"/>
                  </a:lnTo>
                  <a:lnTo>
                    <a:pt x="203200" y="0"/>
                  </a:lnTo>
                  <a:close/>
                </a:path>
              </a:pathLst>
            </a:custGeom>
            <a:solidFill>
              <a:srgbClr val="5A6C99"/>
            </a:solidFill>
          </p:spPr>
          <p:txBody>
            <a:bodyPr/>
            <a:lstStyle/>
            <a:p>
              <a:endParaRPr lang="en-US"/>
            </a:p>
          </p:txBody>
        </p:sp>
        <p:sp>
          <p:nvSpPr>
            <p:cNvPr id="25" name="TextBox 25"/>
            <p:cNvSpPr txBox="1"/>
            <p:nvPr/>
          </p:nvSpPr>
          <p:spPr>
            <a:xfrm>
              <a:off x="101600" y="-38100"/>
              <a:ext cx="965501" cy="169162"/>
            </a:xfrm>
            <a:prstGeom prst="rect">
              <a:avLst/>
            </a:prstGeom>
          </p:spPr>
          <p:txBody>
            <a:bodyPr lIns="50800" tIns="50800" rIns="50800" bIns="50800" rtlCol="0" anchor="ctr"/>
            <a:lstStyle/>
            <a:p>
              <a:pPr algn="ctr">
                <a:lnSpc>
                  <a:spcPts val="2659"/>
                </a:lnSpc>
              </a:pPr>
              <a:endParaRPr/>
            </a:p>
          </p:txBody>
        </p:sp>
      </p:grpSp>
      <p:grpSp>
        <p:nvGrpSpPr>
          <p:cNvPr id="3" name="Group 2">
            <a:extLst>
              <a:ext uri="{FF2B5EF4-FFF2-40B4-BE49-F238E27FC236}">
                <a16:creationId xmlns:a16="http://schemas.microsoft.com/office/drawing/2014/main" id="{025DCDE9-A11A-C606-6FD4-BF56863F9117}"/>
              </a:ext>
            </a:extLst>
          </p:cNvPr>
          <p:cNvGrpSpPr/>
          <p:nvPr/>
        </p:nvGrpSpPr>
        <p:grpSpPr>
          <a:xfrm>
            <a:off x="2133600" y="1516185"/>
            <a:ext cx="7924800" cy="932628"/>
            <a:chOff x="2133600" y="1516185"/>
            <a:chExt cx="7924800" cy="932628"/>
          </a:xfrm>
        </p:grpSpPr>
        <p:sp>
          <p:nvSpPr>
            <p:cNvPr id="15" name="TextBox 15"/>
            <p:cNvSpPr txBox="1"/>
            <p:nvPr/>
          </p:nvSpPr>
          <p:spPr>
            <a:xfrm>
              <a:off x="2636700" y="1516185"/>
              <a:ext cx="7421700" cy="932628"/>
            </a:xfrm>
            <a:prstGeom prst="rect">
              <a:avLst/>
            </a:prstGeom>
          </p:spPr>
          <p:txBody>
            <a:bodyPr wrap="square" lIns="0" tIns="0" rIns="0" bIns="0" rtlCol="0" anchor="t">
              <a:spAutoFit/>
            </a:bodyPr>
            <a:lstStyle/>
            <a:p>
              <a:pPr>
                <a:lnSpc>
                  <a:spcPts val="7679"/>
                </a:lnSpc>
              </a:pPr>
              <a:r>
                <a:rPr lang="en-US" sz="6399">
                  <a:solidFill>
                    <a:srgbClr val="051D64"/>
                  </a:solidFill>
                  <a:latin typeface="Oswald Bold"/>
                </a:rPr>
                <a:t>Trang chủ</a:t>
              </a:r>
            </a:p>
          </p:txBody>
        </p:sp>
        <p:sp>
          <p:nvSpPr>
            <p:cNvPr id="27" name="Rectangle 26">
              <a:extLst>
                <a:ext uri="{FF2B5EF4-FFF2-40B4-BE49-F238E27FC236}">
                  <a16:creationId xmlns:a16="http://schemas.microsoft.com/office/drawing/2014/main" id="{C68972CC-5B80-71CB-BFD9-419CDA72A0AC}"/>
                </a:ext>
              </a:extLst>
            </p:cNvPr>
            <p:cNvSpPr/>
            <p:nvPr/>
          </p:nvSpPr>
          <p:spPr>
            <a:xfrm>
              <a:off x="2133600" y="1516185"/>
              <a:ext cx="381000" cy="932628"/>
            </a:xfrm>
            <a:prstGeom prst="rect">
              <a:avLst/>
            </a:prstGeom>
            <a:solidFill>
              <a:srgbClr val="F9B68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descr="A computer monitor and a tablet&#10;&#10;Description automatically generated with medium confidence">
            <a:extLst>
              <a:ext uri="{FF2B5EF4-FFF2-40B4-BE49-F238E27FC236}">
                <a16:creationId xmlns:a16="http://schemas.microsoft.com/office/drawing/2014/main" id="{E16D3318-73A9-3B32-6A3B-10C081BEDA50}"/>
              </a:ext>
            </a:extLst>
          </p:cNvPr>
          <p:cNvPicPr>
            <a:picLocks noChangeAspect="1"/>
          </p:cNvPicPr>
          <p:nvPr/>
        </p:nvPicPr>
        <p:blipFill rotWithShape="1">
          <a:blip r:embed="rId5">
            <a:extLst>
              <a:ext uri="{28A0092B-C50C-407E-A947-70E740481C1C}">
                <a14:useLocalDpi xmlns:a14="http://schemas.microsoft.com/office/drawing/2010/main" val="0"/>
              </a:ext>
            </a:extLst>
          </a:blip>
          <a:srcRect l="18477" t="19167" r="14382" b="18125"/>
          <a:stretch/>
        </p:blipFill>
        <p:spPr>
          <a:xfrm>
            <a:off x="7530003" y="2400300"/>
            <a:ext cx="9691197" cy="6788567"/>
          </a:xfrm>
          <a:prstGeom prst="rect">
            <a:avLst/>
          </a:prstGeom>
        </p:spPr>
      </p:pic>
      <p:grpSp>
        <p:nvGrpSpPr>
          <p:cNvPr id="7" name="Group 6">
            <a:extLst>
              <a:ext uri="{FF2B5EF4-FFF2-40B4-BE49-F238E27FC236}">
                <a16:creationId xmlns:a16="http://schemas.microsoft.com/office/drawing/2014/main" id="{7AF4C278-15E6-E13A-F02C-BACF74D18A8F}"/>
              </a:ext>
            </a:extLst>
          </p:cNvPr>
          <p:cNvGrpSpPr/>
          <p:nvPr/>
        </p:nvGrpSpPr>
        <p:grpSpPr>
          <a:xfrm>
            <a:off x="2324100" y="3998454"/>
            <a:ext cx="5867400" cy="1384995"/>
            <a:chOff x="2286000" y="3169920"/>
            <a:chExt cx="3860958" cy="1384995"/>
          </a:xfrm>
        </p:grpSpPr>
        <p:sp>
          <p:nvSpPr>
            <p:cNvPr id="8" name="Rectangle 7">
              <a:extLst>
                <a:ext uri="{FF2B5EF4-FFF2-40B4-BE49-F238E27FC236}">
                  <a16:creationId xmlns:a16="http://schemas.microsoft.com/office/drawing/2014/main" id="{C57FC4CA-455F-9153-11B5-19588360D777}"/>
                </a:ext>
              </a:extLst>
            </p:cNvPr>
            <p:cNvSpPr/>
            <p:nvPr/>
          </p:nvSpPr>
          <p:spPr>
            <a:xfrm>
              <a:off x="2286000" y="3169920"/>
              <a:ext cx="228600" cy="933450"/>
            </a:xfrm>
            <a:prstGeom prst="rect">
              <a:avLst/>
            </a:prstGeom>
            <a:solidFill>
              <a:srgbClr val="F9B68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E3831CD0-53DB-66FC-C6E7-C569A08CD3CF}"/>
                </a:ext>
              </a:extLst>
            </p:cNvPr>
            <p:cNvSpPr txBox="1"/>
            <p:nvPr/>
          </p:nvSpPr>
          <p:spPr>
            <a:xfrm>
              <a:off x="2514600" y="3169920"/>
              <a:ext cx="3632358" cy="1384995"/>
            </a:xfrm>
            <a:prstGeom prst="rect">
              <a:avLst/>
            </a:prstGeom>
            <a:noFill/>
          </p:spPr>
          <p:txBody>
            <a:bodyPr wrap="square" rtlCol="0">
              <a:spAutoFit/>
            </a:bodyPr>
            <a:lstStyle/>
            <a:p>
              <a:r>
                <a:rPr lang="en-US" sz="2800">
                  <a:latin typeface="Oswald" pitchFamily="2" charset="0"/>
                </a:rPr>
                <a:t>Giao diện responsive, tương thích với nhiều thiết bị khác nhau</a:t>
              </a:r>
            </a:p>
          </p:txBody>
        </p:sp>
      </p:grpSp>
      <p:grpSp>
        <p:nvGrpSpPr>
          <p:cNvPr id="13" name="Group 12">
            <a:extLst>
              <a:ext uri="{FF2B5EF4-FFF2-40B4-BE49-F238E27FC236}">
                <a16:creationId xmlns:a16="http://schemas.microsoft.com/office/drawing/2014/main" id="{6F822569-AEBC-C6D1-1A75-8771FA141D50}"/>
              </a:ext>
            </a:extLst>
          </p:cNvPr>
          <p:cNvGrpSpPr/>
          <p:nvPr/>
        </p:nvGrpSpPr>
        <p:grpSpPr>
          <a:xfrm>
            <a:off x="2324100" y="5505803"/>
            <a:ext cx="5867400" cy="954107"/>
            <a:chOff x="2286000" y="3169920"/>
            <a:chExt cx="3860958" cy="954107"/>
          </a:xfrm>
        </p:grpSpPr>
        <p:sp>
          <p:nvSpPr>
            <p:cNvPr id="14" name="Rectangle 13">
              <a:extLst>
                <a:ext uri="{FF2B5EF4-FFF2-40B4-BE49-F238E27FC236}">
                  <a16:creationId xmlns:a16="http://schemas.microsoft.com/office/drawing/2014/main" id="{936FFEB5-C849-08F8-AD06-05BCA0479ED6}"/>
                </a:ext>
              </a:extLst>
            </p:cNvPr>
            <p:cNvSpPr/>
            <p:nvPr/>
          </p:nvSpPr>
          <p:spPr>
            <a:xfrm>
              <a:off x="2286000" y="3169920"/>
              <a:ext cx="228600" cy="933450"/>
            </a:xfrm>
            <a:prstGeom prst="rect">
              <a:avLst/>
            </a:prstGeom>
            <a:solidFill>
              <a:srgbClr val="F9B68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A038EC17-5F35-76B6-78CE-07EEB83A14D9}"/>
                </a:ext>
              </a:extLst>
            </p:cNvPr>
            <p:cNvSpPr txBox="1"/>
            <p:nvPr/>
          </p:nvSpPr>
          <p:spPr>
            <a:xfrm>
              <a:off x="2514600" y="3169920"/>
              <a:ext cx="3632358" cy="954107"/>
            </a:xfrm>
            <a:prstGeom prst="rect">
              <a:avLst/>
            </a:prstGeom>
            <a:noFill/>
          </p:spPr>
          <p:txBody>
            <a:bodyPr wrap="square" rtlCol="0">
              <a:spAutoFit/>
            </a:bodyPr>
            <a:lstStyle/>
            <a:p>
              <a:r>
                <a:rPr lang="en-US" sz="2800">
                  <a:latin typeface="Oswald" pitchFamily="2" charset="0"/>
                </a:rPr>
                <a:t>Bố cục trang web rõ ràng, màu sắc tươi sáng, phù hợp với mặt hàng nông sản</a:t>
              </a:r>
            </a:p>
          </p:txBody>
        </p:sp>
      </p:grpSp>
    </p:spTree>
    <p:extLst>
      <p:ext uri="{BB962C8B-B14F-4D97-AF65-F5344CB8AC3E}">
        <p14:creationId xmlns:p14="http://schemas.microsoft.com/office/powerpoint/2010/main" val="34087856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0-#ppt_w/2"/>
                                          </p:val>
                                        </p:tav>
                                        <p:tav tm="100000">
                                          <p:val>
                                            <p:strVal val="#ppt_x"/>
                                          </p:val>
                                        </p:tav>
                                      </p:tavLst>
                                    </p:anim>
                                    <p:anim calcmode="lin" valueType="num">
                                      <p:cBhvr additive="base">
                                        <p:cTn id="14"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500" fill="hold"/>
                                        <p:tgtEl>
                                          <p:spTgt spid="13"/>
                                        </p:tgtEl>
                                        <p:attrNameLst>
                                          <p:attrName>ppt_x</p:attrName>
                                        </p:attrNameLst>
                                      </p:cBhvr>
                                      <p:tavLst>
                                        <p:tav tm="0">
                                          <p:val>
                                            <p:strVal val="0-#ppt_w/2"/>
                                          </p:val>
                                        </p:tav>
                                        <p:tav tm="100000">
                                          <p:val>
                                            <p:strVal val="#ppt_x"/>
                                          </p:val>
                                        </p:tav>
                                      </p:tavLst>
                                    </p:anim>
                                    <p:anim calcmode="lin" valueType="num">
                                      <p:cBhvr additive="base">
                                        <p:cTn id="20" dur="50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883067"/>
            <a:ext cx="18288000" cy="3429000"/>
          </a:xfrm>
          <a:custGeom>
            <a:avLst/>
            <a:gdLst/>
            <a:ahLst/>
            <a:cxnLst/>
            <a:rect l="l" t="t" r="r" b="b"/>
            <a:pathLst>
              <a:path w="18288000" h="3429000">
                <a:moveTo>
                  <a:pt x="0" y="0"/>
                </a:moveTo>
                <a:lnTo>
                  <a:pt x="18288000" y="0"/>
                </a:lnTo>
                <a:lnTo>
                  <a:pt x="18288000" y="3429000"/>
                </a:lnTo>
                <a:lnTo>
                  <a:pt x="0" y="34290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22" name="AutoShape 22"/>
          <p:cNvSpPr/>
          <p:nvPr/>
        </p:nvSpPr>
        <p:spPr>
          <a:xfrm flipV="1">
            <a:off x="-1184919" y="9605961"/>
            <a:ext cx="8115511" cy="57150"/>
          </a:xfrm>
          <a:prstGeom prst="line">
            <a:avLst/>
          </a:prstGeom>
          <a:ln w="104775" cap="flat">
            <a:solidFill>
              <a:srgbClr val="F9B680"/>
            </a:solidFill>
            <a:prstDash val="solid"/>
            <a:headEnd type="none" w="sm" len="sm"/>
            <a:tailEnd type="none" w="sm" len="sm"/>
          </a:ln>
        </p:spPr>
        <p:txBody>
          <a:bodyPr/>
          <a:lstStyle/>
          <a:p>
            <a:endParaRPr lang="en-US"/>
          </a:p>
        </p:txBody>
      </p:sp>
      <p:grpSp>
        <p:nvGrpSpPr>
          <p:cNvPr id="23" name="Group 23"/>
          <p:cNvGrpSpPr/>
          <p:nvPr/>
        </p:nvGrpSpPr>
        <p:grpSpPr>
          <a:xfrm>
            <a:off x="4846501" y="9715497"/>
            <a:ext cx="14959109" cy="1677560"/>
            <a:chOff x="0" y="0"/>
            <a:chExt cx="1168701" cy="131062"/>
          </a:xfrm>
        </p:grpSpPr>
        <p:sp>
          <p:nvSpPr>
            <p:cNvPr id="24" name="Freeform 24"/>
            <p:cNvSpPr/>
            <p:nvPr/>
          </p:nvSpPr>
          <p:spPr>
            <a:xfrm>
              <a:off x="0" y="0"/>
              <a:ext cx="1168701" cy="131062"/>
            </a:xfrm>
            <a:custGeom>
              <a:avLst/>
              <a:gdLst/>
              <a:ahLst/>
              <a:cxnLst/>
              <a:rect l="l" t="t" r="r" b="b"/>
              <a:pathLst>
                <a:path w="1168701" h="131062">
                  <a:moveTo>
                    <a:pt x="203200" y="0"/>
                  </a:moveTo>
                  <a:lnTo>
                    <a:pt x="1168701" y="0"/>
                  </a:lnTo>
                  <a:lnTo>
                    <a:pt x="965501" y="131062"/>
                  </a:lnTo>
                  <a:lnTo>
                    <a:pt x="0" y="131062"/>
                  </a:lnTo>
                  <a:lnTo>
                    <a:pt x="203200" y="0"/>
                  </a:lnTo>
                  <a:close/>
                </a:path>
              </a:pathLst>
            </a:custGeom>
            <a:solidFill>
              <a:srgbClr val="5A6C99"/>
            </a:solidFill>
          </p:spPr>
          <p:txBody>
            <a:bodyPr/>
            <a:lstStyle/>
            <a:p>
              <a:endParaRPr lang="en-US"/>
            </a:p>
          </p:txBody>
        </p:sp>
        <p:sp>
          <p:nvSpPr>
            <p:cNvPr id="25" name="TextBox 25"/>
            <p:cNvSpPr txBox="1"/>
            <p:nvPr/>
          </p:nvSpPr>
          <p:spPr>
            <a:xfrm>
              <a:off x="101600" y="-38100"/>
              <a:ext cx="965501" cy="169162"/>
            </a:xfrm>
            <a:prstGeom prst="rect">
              <a:avLst/>
            </a:prstGeom>
          </p:spPr>
          <p:txBody>
            <a:bodyPr lIns="50800" tIns="50800" rIns="50800" bIns="50800" rtlCol="0" anchor="ctr"/>
            <a:lstStyle/>
            <a:p>
              <a:pPr algn="ctr">
                <a:lnSpc>
                  <a:spcPts val="2659"/>
                </a:lnSpc>
              </a:pPr>
              <a:endParaRPr/>
            </a:p>
          </p:txBody>
        </p:sp>
      </p:grpSp>
      <p:grpSp>
        <p:nvGrpSpPr>
          <p:cNvPr id="3" name="Group 2">
            <a:extLst>
              <a:ext uri="{FF2B5EF4-FFF2-40B4-BE49-F238E27FC236}">
                <a16:creationId xmlns:a16="http://schemas.microsoft.com/office/drawing/2014/main" id="{B8471B99-D682-E4C8-426E-8E73391A5CE9}"/>
              </a:ext>
            </a:extLst>
          </p:cNvPr>
          <p:cNvGrpSpPr/>
          <p:nvPr/>
        </p:nvGrpSpPr>
        <p:grpSpPr>
          <a:xfrm>
            <a:off x="2133600" y="1516185"/>
            <a:ext cx="7924800" cy="932628"/>
            <a:chOff x="2133600" y="1516185"/>
            <a:chExt cx="7924800" cy="932628"/>
          </a:xfrm>
        </p:grpSpPr>
        <p:sp>
          <p:nvSpPr>
            <p:cNvPr id="15" name="TextBox 15"/>
            <p:cNvSpPr txBox="1"/>
            <p:nvPr/>
          </p:nvSpPr>
          <p:spPr>
            <a:xfrm>
              <a:off x="2636700" y="1516185"/>
              <a:ext cx="7421700" cy="932628"/>
            </a:xfrm>
            <a:prstGeom prst="rect">
              <a:avLst/>
            </a:prstGeom>
          </p:spPr>
          <p:txBody>
            <a:bodyPr wrap="square" lIns="0" tIns="0" rIns="0" bIns="0" rtlCol="0" anchor="t">
              <a:spAutoFit/>
            </a:bodyPr>
            <a:lstStyle/>
            <a:p>
              <a:pPr>
                <a:lnSpc>
                  <a:spcPts val="7679"/>
                </a:lnSpc>
              </a:pPr>
              <a:r>
                <a:rPr lang="en-US" sz="6399">
                  <a:solidFill>
                    <a:srgbClr val="051D64"/>
                  </a:solidFill>
                  <a:latin typeface="Oswald Bold"/>
                </a:rPr>
                <a:t>Trang sản phẩm</a:t>
              </a:r>
            </a:p>
          </p:txBody>
        </p:sp>
        <p:sp>
          <p:nvSpPr>
            <p:cNvPr id="27" name="Rectangle 26">
              <a:extLst>
                <a:ext uri="{FF2B5EF4-FFF2-40B4-BE49-F238E27FC236}">
                  <a16:creationId xmlns:a16="http://schemas.microsoft.com/office/drawing/2014/main" id="{C68972CC-5B80-71CB-BFD9-419CDA72A0AC}"/>
                </a:ext>
              </a:extLst>
            </p:cNvPr>
            <p:cNvSpPr/>
            <p:nvPr/>
          </p:nvSpPr>
          <p:spPr>
            <a:xfrm>
              <a:off x="2133600" y="1516185"/>
              <a:ext cx="381000" cy="932628"/>
            </a:xfrm>
            <a:prstGeom prst="rect">
              <a:avLst/>
            </a:prstGeom>
            <a:solidFill>
              <a:srgbClr val="F9B68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Picture 3">
            <a:extLst>
              <a:ext uri="{FF2B5EF4-FFF2-40B4-BE49-F238E27FC236}">
                <a16:creationId xmlns:a16="http://schemas.microsoft.com/office/drawing/2014/main" id="{A35446D6-59F4-EEB2-CB83-E9AEAE0106D3}"/>
              </a:ext>
            </a:extLst>
          </p:cNvPr>
          <p:cNvPicPr>
            <a:picLocks noChangeAspect="1"/>
          </p:cNvPicPr>
          <p:nvPr/>
        </p:nvPicPr>
        <p:blipFill rotWithShape="1">
          <a:blip r:embed="rId5"/>
          <a:srcRect t="35634" b="17407"/>
          <a:stretch/>
        </p:blipFill>
        <p:spPr>
          <a:xfrm>
            <a:off x="2280628" y="3444620"/>
            <a:ext cx="6863372" cy="6064760"/>
          </a:xfrm>
          <a:prstGeom prst="rect">
            <a:avLst/>
          </a:prstGeom>
        </p:spPr>
      </p:pic>
      <p:pic>
        <p:nvPicPr>
          <p:cNvPr id="7" name="Picture 6">
            <a:extLst>
              <a:ext uri="{FF2B5EF4-FFF2-40B4-BE49-F238E27FC236}">
                <a16:creationId xmlns:a16="http://schemas.microsoft.com/office/drawing/2014/main" id="{CE9E831A-5668-4990-834A-BFF75E9D91BF}"/>
              </a:ext>
            </a:extLst>
          </p:cNvPr>
          <p:cNvPicPr>
            <a:picLocks noChangeAspect="1"/>
          </p:cNvPicPr>
          <p:nvPr/>
        </p:nvPicPr>
        <p:blipFill rotWithShape="1">
          <a:blip r:embed="rId6"/>
          <a:srcRect l="9693" r="10144" b="28518"/>
          <a:stretch/>
        </p:blipFill>
        <p:spPr>
          <a:xfrm>
            <a:off x="10058401" y="3444620"/>
            <a:ext cx="6172200" cy="6194680"/>
          </a:xfrm>
          <a:prstGeom prst="rect">
            <a:avLst/>
          </a:prstGeom>
        </p:spPr>
      </p:pic>
      <p:grpSp>
        <p:nvGrpSpPr>
          <p:cNvPr id="8" name="Group 7">
            <a:extLst>
              <a:ext uri="{FF2B5EF4-FFF2-40B4-BE49-F238E27FC236}">
                <a16:creationId xmlns:a16="http://schemas.microsoft.com/office/drawing/2014/main" id="{3DFD4CED-EDF1-9A48-90FB-904D3216F1F0}"/>
              </a:ext>
            </a:extLst>
          </p:cNvPr>
          <p:cNvGrpSpPr/>
          <p:nvPr/>
        </p:nvGrpSpPr>
        <p:grpSpPr>
          <a:xfrm>
            <a:off x="4066242" y="2781300"/>
            <a:ext cx="3292144" cy="523220"/>
            <a:chOff x="2286000" y="3169920"/>
            <a:chExt cx="3292144" cy="523220"/>
          </a:xfrm>
        </p:grpSpPr>
        <p:sp>
          <p:nvSpPr>
            <p:cNvPr id="9" name="Rectangle 8">
              <a:extLst>
                <a:ext uri="{FF2B5EF4-FFF2-40B4-BE49-F238E27FC236}">
                  <a16:creationId xmlns:a16="http://schemas.microsoft.com/office/drawing/2014/main" id="{630F5B94-AFAC-4647-3362-9474E52F541B}"/>
                </a:ext>
              </a:extLst>
            </p:cNvPr>
            <p:cNvSpPr/>
            <p:nvPr/>
          </p:nvSpPr>
          <p:spPr>
            <a:xfrm>
              <a:off x="2286000" y="3169920"/>
              <a:ext cx="228600" cy="517672"/>
            </a:xfrm>
            <a:prstGeom prst="rect">
              <a:avLst/>
            </a:prstGeom>
            <a:solidFill>
              <a:srgbClr val="F9B68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4536A044-1AD0-CF2D-154C-94B4E9701323}"/>
                </a:ext>
              </a:extLst>
            </p:cNvPr>
            <p:cNvSpPr txBox="1"/>
            <p:nvPr/>
          </p:nvSpPr>
          <p:spPr>
            <a:xfrm>
              <a:off x="2514600" y="3169920"/>
              <a:ext cx="3063544" cy="523220"/>
            </a:xfrm>
            <a:prstGeom prst="rect">
              <a:avLst/>
            </a:prstGeom>
            <a:noFill/>
          </p:spPr>
          <p:txBody>
            <a:bodyPr wrap="square" rtlCol="0">
              <a:spAutoFit/>
            </a:bodyPr>
            <a:lstStyle/>
            <a:p>
              <a:r>
                <a:rPr lang="en-US" sz="2800">
                  <a:latin typeface="Oswald" pitchFamily="2" charset="0"/>
                </a:rPr>
                <a:t>Các sản phẩm nổi bật</a:t>
              </a:r>
            </a:p>
          </p:txBody>
        </p:sp>
      </p:grpSp>
      <p:grpSp>
        <p:nvGrpSpPr>
          <p:cNvPr id="11" name="Group 10">
            <a:extLst>
              <a:ext uri="{FF2B5EF4-FFF2-40B4-BE49-F238E27FC236}">
                <a16:creationId xmlns:a16="http://schemas.microsoft.com/office/drawing/2014/main" id="{906C283D-D990-A593-085D-B6DF2DA6D1A4}"/>
              </a:ext>
            </a:extLst>
          </p:cNvPr>
          <p:cNvGrpSpPr/>
          <p:nvPr/>
        </p:nvGrpSpPr>
        <p:grpSpPr>
          <a:xfrm>
            <a:off x="11017212" y="2781300"/>
            <a:ext cx="4254578" cy="523220"/>
            <a:chOff x="2286000" y="3169920"/>
            <a:chExt cx="4254578" cy="523220"/>
          </a:xfrm>
        </p:grpSpPr>
        <p:sp>
          <p:nvSpPr>
            <p:cNvPr id="12" name="Rectangle 11">
              <a:extLst>
                <a:ext uri="{FF2B5EF4-FFF2-40B4-BE49-F238E27FC236}">
                  <a16:creationId xmlns:a16="http://schemas.microsoft.com/office/drawing/2014/main" id="{D87D622A-CCE6-4A9A-9E72-08AEC58EC370}"/>
                </a:ext>
              </a:extLst>
            </p:cNvPr>
            <p:cNvSpPr/>
            <p:nvPr/>
          </p:nvSpPr>
          <p:spPr>
            <a:xfrm>
              <a:off x="2286000" y="3169920"/>
              <a:ext cx="228600" cy="517672"/>
            </a:xfrm>
            <a:prstGeom prst="rect">
              <a:avLst/>
            </a:prstGeom>
            <a:solidFill>
              <a:srgbClr val="F9B68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A975E94D-43D1-E82A-F190-0C5A150FB070}"/>
                </a:ext>
              </a:extLst>
            </p:cNvPr>
            <p:cNvSpPr txBox="1"/>
            <p:nvPr/>
          </p:nvSpPr>
          <p:spPr>
            <a:xfrm>
              <a:off x="2514600" y="3169920"/>
              <a:ext cx="4025978" cy="523220"/>
            </a:xfrm>
            <a:prstGeom prst="rect">
              <a:avLst/>
            </a:prstGeom>
            <a:noFill/>
          </p:spPr>
          <p:txBody>
            <a:bodyPr wrap="square" rtlCol="0">
              <a:spAutoFit/>
            </a:bodyPr>
            <a:lstStyle/>
            <a:p>
              <a:r>
                <a:rPr lang="en-US" sz="2800">
                  <a:latin typeface="Oswald" pitchFamily="2" charset="0"/>
                </a:rPr>
                <a:t>Các sản phẩm theo danh mục</a:t>
              </a:r>
            </a:p>
          </p:txBody>
        </p:sp>
      </p:grpSp>
    </p:spTree>
    <p:extLst>
      <p:ext uri="{BB962C8B-B14F-4D97-AF65-F5344CB8AC3E}">
        <p14:creationId xmlns:p14="http://schemas.microsoft.com/office/powerpoint/2010/main" val="221341431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7"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1000"/>
                                        <p:tgtEl>
                                          <p:spTgt spid="8"/>
                                        </p:tgtEl>
                                      </p:cBhvr>
                                    </p:animEffect>
                                    <p:anim calcmode="lin" valueType="num">
                                      <p:cBhvr>
                                        <p:cTn id="14" dur="1000" fill="hold"/>
                                        <p:tgtEl>
                                          <p:spTgt spid="8"/>
                                        </p:tgtEl>
                                        <p:attrNameLst>
                                          <p:attrName>ppt_x</p:attrName>
                                        </p:attrNameLst>
                                      </p:cBhvr>
                                      <p:tavLst>
                                        <p:tav tm="0">
                                          <p:val>
                                            <p:strVal val="#ppt_x"/>
                                          </p:val>
                                        </p:tav>
                                        <p:tav tm="100000">
                                          <p:val>
                                            <p:strVal val="#ppt_x"/>
                                          </p:val>
                                        </p:tav>
                                      </p:tavLst>
                                    </p:anim>
                                    <p:anim calcmode="lin" valueType="num">
                                      <p:cBhvr>
                                        <p:cTn id="15" dur="1000" fill="hold"/>
                                        <p:tgtEl>
                                          <p:spTgt spid="8"/>
                                        </p:tgtEl>
                                        <p:attrNameLst>
                                          <p:attrName>ppt_y</p:attrName>
                                        </p:attrNameLst>
                                      </p:cBhvr>
                                      <p:tavLst>
                                        <p:tav tm="0">
                                          <p:val>
                                            <p:strVal val="#ppt_y-.1"/>
                                          </p:val>
                                        </p:tav>
                                        <p:tav tm="100000">
                                          <p:val>
                                            <p:strVal val="#ppt_y"/>
                                          </p:val>
                                        </p:tav>
                                      </p:tavLst>
                                    </p:anim>
                                  </p:childTnLst>
                                </p:cTn>
                              </p:par>
                              <p:par>
                                <p:cTn id="16" presetID="42" presetClass="entr" presetSubtype="0" fill="hold"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1000"/>
                                        <p:tgtEl>
                                          <p:spTgt spid="4"/>
                                        </p:tgtEl>
                                      </p:cBhvr>
                                    </p:animEffect>
                                    <p:anim calcmode="lin" valueType="num">
                                      <p:cBhvr>
                                        <p:cTn id="19" dur="1000" fill="hold"/>
                                        <p:tgtEl>
                                          <p:spTgt spid="4"/>
                                        </p:tgtEl>
                                        <p:attrNameLst>
                                          <p:attrName>ppt_x</p:attrName>
                                        </p:attrNameLst>
                                      </p:cBhvr>
                                      <p:tavLst>
                                        <p:tav tm="0">
                                          <p:val>
                                            <p:strVal val="#ppt_x"/>
                                          </p:val>
                                        </p:tav>
                                        <p:tav tm="100000">
                                          <p:val>
                                            <p:strVal val="#ppt_x"/>
                                          </p:val>
                                        </p:tav>
                                      </p:tavLst>
                                    </p:anim>
                                    <p:anim calcmode="lin" valueType="num">
                                      <p:cBhvr>
                                        <p:cTn id="20" dur="1000" fill="hold"/>
                                        <p:tgtEl>
                                          <p:spTgt spid="4"/>
                                        </p:tgtEl>
                                        <p:attrNameLst>
                                          <p:attrName>ppt_y</p:attrName>
                                        </p:attrNameLst>
                                      </p:cBhvr>
                                      <p:tavLst>
                                        <p:tav tm="0">
                                          <p:val>
                                            <p:strVal val="#ppt_y+.1"/>
                                          </p:val>
                                        </p:tav>
                                        <p:tav tm="100000">
                                          <p:val>
                                            <p:strVal val="#ppt_y"/>
                                          </p:val>
                                        </p:tav>
                                      </p:tavLst>
                                    </p:anim>
                                  </p:childTnLst>
                                </p:cTn>
                              </p:par>
                            </p:childTnLst>
                          </p:cTn>
                        </p:par>
                        <p:par>
                          <p:cTn id="21" fill="hold">
                            <p:stCondLst>
                              <p:cond delay="1000"/>
                            </p:stCondLst>
                            <p:childTnLst>
                              <p:par>
                                <p:cTn id="22" presetID="47" presetClass="entr" presetSubtype="0" fill="hold" nodeType="after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1000"/>
                                        <p:tgtEl>
                                          <p:spTgt spid="11"/>
                                        </p:tgtEl>
                                      </p:cBhvr>
                                    </p:animEffect>
                                    <p:anim calcmode="lin" valueType="num">
                                      <p:cBhvr>
                                        <p:cTn id="25" dur="1000" fill="hold"/>
                                        <p:tgtEl>
                                          <p:spTgt spid="11"/>
                                        </p:tgtEl>
                                        <p:attrNameLst>
                                          <p:attrName>ppt_x</p:attrName>
                                        </p:attrNameLst>
                                      </p:cBhvr>
                                      <p:tavLst>
                                        <p:tav tm="0">
                                          <p:val>
                                            <p:strVal val="#ppt_x"/>
                                          </p:val>
                                        </p:tav>
                                        <p:tav tm="100000">
                                          <p:val>
                                            <p:strVal val="#ppt_x"/>
                                          </p:val>
                                        </p:tav>
                                      </p:tavLst>
                                    </p:anim>
                                    <p:anim calcmode="lin" valueType="num">
                                      <p:cBhvr>
                                        <p:cTn id="26" dur="1000" fill="hold"/>
                                        <p:tgtEl>
                                          <p:spTgt spid="11"/>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1000"/>
                                        <p:tgtEl>
                                          <p:spTgt spid="7"/>
                                        </p:tgtEl>
                                      </p:cBhvr>
                                    </p:animEffect>
                                    <p:anim calcmode="lin" valueType="num">
                                      <p:cBhvr>
                                        <p:cTn id="30" dur="1000" fill="hold"/>
                                        <p:tgtEl>
                                          <p:spTgt spid="7"/>
                                        </p:tgtEl>
                                        <p:attrNameLst>
                                          <p:attrName>ppt_x</p:attrName>
                                        </p:attrNameLst>
                                      </p:cBhvr>
                                      <p:tavLst>
                                        <p:tav tm="0">
                                          <p:val>
                                            <p:strVal val="#ppt_x"/>
                                          </p:val>
                                        </p:tav>
                                        <p:tav tm="100000">
                                          <p:val>
                                            <p:strVal val="#ppt_x"/>
                                          </p:val>
                                        </p:tav>
                                      </p:tavLst>
                                    </p:anim>
                                    <p:anim calcmode="lin" valueType="num">
                                      <p:cBhvr>
                                        <p:cTn id="31"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883067"/>
            <a:ext cx="18288000" cy="3429000"/>
          </a:xfrm>
          <a:custGeom>
            <a:avLst/>
            <a:gdLst/>
            <a:ahLst/>
            <a:cxnLst/>
            <a:rect l="l" t="t" r="r" b="b"/>
            <a:pathLst>
              <a:path w="18288000" h="3429000">
                <a:moveTo>
                  <a:pt x="0" y="0"/>
                </a:moveTo>
                <a:lnTo>
                  <a:pt x="18288000" y="0"/>
                </a:lnTo>
                <a:lnTo>
                  <a:pt x="18288000" y="3429000"/>
                </a:lnTo>
                <a:lnTo>
                  <a:pt x="0" y="34290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22" name="AutoShape 22"/>
          <p:cNvSpPr/>
          <p:nvPr/>
        </p:nvSpPr>
        <p:spPr>
          <a:xfrm flipV="1">
            <a:off x="-1184919" y="9605961"/>
            <a:ext cx="8115511" cy="57150"/>
          </a:xfrm>
          <a:prstGeom prst="line">
            <a:avLst/>
          </a:prstGeom>
          <a:ln w="104775" cap="flat">
            <a:solidFill>
              <a:srgbClr val="F9B680"/>
            </a:solidFill>
            <a:prstDash val="solid"/>
            <a:headEnd type="none" w="sm" len="sm"/>
            <a:tailEnd type="none" w="sm" len="sm"/>
          </a:ln>
        </p:spPr>
        <p:txBody>
          <a:bodyPr/>
          <a:lstStyle/>
          <a:p>
            <a:endParaRPr lang="en-US"/>
          </a:p>
        </p:txBody>
      </p:sp>
      <p:grpSp>
        <p:nvGrpSpPr>
          <p:cNvPr id="23" name="Group 23"/>
          <p:cNvGrpSpPr/>
          <p:nvPr/>
        </p:nvGrpSpPr>
        <p:grpSpPr>
          <a:xfrm>
            <a:off x="4846501" y="9715497"/>
            <a:ext cx="14959109" cy="1677560"/>
            <a:chOff x="0" y="0"/>
            <a:chExt cx="1168701" cy="131062"/>
          </a:xfrm>
        </p:grpSpPr>
        <p:sp>
          <p:nvSpPr>
            <p:cNvPr id="24" name="Freeform 24"/>
            <p:cNvSpPr/>
            <p:nvPr/>
          </p:nvSpPr>
          <p:spPr>
            <a:xfrm>
              <a:off x="0" y="0"/>
              <a:ext cx="1168701" cy="131062"/>
            </a:xfrm>
            <a:custGeom>
              <a:avLst/>
              <a:gdLst/>
              <a:ahLst/>
              <a:cxnLst/>
              <a:rect l="l" t="t" r="r" b="b"/>
              <a:pathLst>
                <a:path w="1168701" h="131062">
                  <a:moveTo>
                    <a:pt x="203200" y="0"/>
                  </a:moveTo>
                  <a:lnTo>
                    <a:pt x="1168701" y="0"/>
                  </a:lnTo>
                  <a:lnTo>
                    <a:pt x="965501" y="131062"/>
                  </a:lnTo>
                  <a:lnTo>
                    <a:pt x="0" y="131062"/>
                  </a:lnTo>
                  <a:lnTo>
                    <a:pt x="203200" y="0"/>
                  </a:lnTo>
                  <a:close/>
                </a:path>
              </a:pathLst>
            </a:custGeom>
            <a:solidFill>
              <a:srgbClr val="5A6C99"/>
            </a:solidFill>
          </p:spPr>
          <p:txBody>
            <a:bodyPr/>
            <a:lstStyle/>
            <a:p>
              <a:endParaRPr lang="en-US"/>
            </a:p>
          </p:txBody>
        </p:sp>
        <p:sp>
          <p:nvSpPr>
            <p:cNvPr id="25" name="TextBox 25"/>
            <p:cNvSpPr txBox="1"/>
            <p:nvPr/>
          </p:nvSpPr>
          <p:spPr>
            <a:xfrm>
              <a:off x="101600" y="-38100"/>
              <a:ext cx="965501" cy="169162"/>
            </a:xfrm>
            <a:prstGeom prst="rect">
              <a:avLst/>
            </a:prstGeom>
          </p:spPr>
          <p:txBody>
            <a:bodyPr lIns="50800" tIns="50800" rIns="50800" bIns="50800" rtlCol="0" anchor="ctr"/>
            <a:lstStyle/>
            <a:p>
              <a:pPr algn="ctr">
                <a:lnSpc>
                  <a:spcPts val="2659"/>
                </a:lnSpc>
              </a:pPr>
              <a:endParaRPr/>
            </a:p>
          </p:txBody>
        </p:sp>
      </p:grpSp>
      <p:grpSp>
        <p:nvGrpSpPr>
          <p:cNvPr id="3" name="Group 2">
            <a:extLst>
              <a:ext uri="{FF2B5EF4-FFF2-40B4-BE49-F238E27FC236}">
                <a16:creationId xmlns:a16="http://schemas.microsoft.com/office/drawing/2014/main" id="{C37B082B-DC40-479A-D16E-B94AC65CE94A}"/>
              </a:ext>
            </a:extLst>
          </p:cNvPr>
          <p:cNvGrpSpPr/>
          <p:nvPr/>
        </p:nvGrpSpPr>
        <p:grpSpPr>
          <a:xfrm>
            <a:off x="2133600" y="1516185"/>
            <a:ext cx="7924800" cy="932628"/>
            <a:chOff x="2133600" y="1516185"/>
            <a:chExt cx="7924800" cy="932628"/>
          </a:xfrm>
        </p:grpSpPr>
        <p:sp>
          <p:nvSpPr>
            <p:cNvPr id="15" name="TextBox 15"/>
            <p:cNvSpPr txBox="1"/>
            <p:nvPr/>
          </p:nvSpPr>
          <p:spPr>
            <a:xfrm>
              <a:off x="2636700" y="1516185"/>
              <a:ext cx="7421700" cy="932628"/>
            </a:xfrm>
            <a:prstGeom prst="rect">
              <a:avLst/>
            </a:prstGeom>
          </p:spPr>
          <p:txBody>
            <a:bodyPr wrap="square" lIns="0" tIns="0" rIns="0" bIns="0" rtlCol="0" anchor="t">
              <a:spAutoFit/>
            </a:bodyPr>
            <a:lstStyle/>
            <a:p>
              <a:pPr>
                <a:lnSpc>
                  <a:spcPts val="7679"/>
                </a:lnSpc>
              </a:pPr>
              <a:r>
                <a:rPr lang="en-US" sz="6399">
                  <a:solidFill>
                    <a:srgbClr val="051D64"/>
                  </a:solidFill>
                  <a:latin typeface="Oswald Bold"/>
                </a:rPr>
                <a:t>Trang giỏ hàng</a:t>
              </a:r>
            </a:p>
          </p:txBody>
        </p:sp>
        <p:sp>
          <p:nvSpPr>
            <p:cNvPr id="27" name="Rectangle 26">
              <a:extLst>
                <a:ext uri="{FF2B5EF4-FFF2-40B4-BE49-F238E27FC236}">
                  <a16:creationId xmlns:a16="http://schemas.microsoft.com/office/drawing/2014/main" id="{C68972CC-5B80-71CB-BFD9-419CDA72A0AC}"/>
                </a:ext>
              </a:extLst>
            </p:cNvPr>
            <p:cNvSpPr/>
            <p:nvPr/>
          </p:nvSpPr>
          <p:spPr>
            <a:xfrm>
              <a:off x="2133600" y="1516185"/>
              <a:ext cx="381000" cy="932628"/>
            </a:xfrm>
            <a:prstGeom prst="rect">
              <a:avLst/>
            </a:prstGeom>
            <a:solidFill>
              <a:srgbClr val="F9B68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Picture 3">
            <a:extLst>
              <a:ext uri="{FF2B5EF4-FFF2-40B4-BE49-F238E27FC236}">
                <a16:creationId xmlns:a16="http://schemas.microsoft.com/office/drawing/2014/main" id="{A35446D6-59F4-EEB2-CB83-E9AEAE0106D3}"/>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9992" r="10071" b="30604"/>
          <a:stretch/>
        </p:blipFill>
        <p:spPr>
          <a:xfrm>
            <a:off x="2438399" y="3439072"/>
            <a:ext cx="6180553" cy="6114503"/>
          </a:xfrm>
          <a:prstGeom prst="rect">
            <a:avLst/>
          </a:prstGeom>
        </p:spPr>
      </p:pic>
      <p:pic>
        <p:nvPicPr>
          <p:cNvPr id="7" name="Picture 6">
            <a:extLst>
              <a:ext uri="{FF2B5EF4-FFF2-40B4-BE49-F238E27FC236}">
                <a16:creationId xmlns:a16="http://schemas.microsoft.com/office/drawing/2014/main" id="{CE9E831A-5668-4990-834A-BFF75E9D91BF}"/>
              </a:ext>
            </a:extLst>
          </p:cNvPr>
          <p:cNvPicPr>
            <a:picLocks noChangeAspect="1"/>
          </p:cNvPicPr>
          <p:nvPr/>
        </p:nvPicPr>
        <p:blipFill rotWithShape="1">
          <a:blip r:embed="rId6">
            <a:extLst>
              <a:ext uri="{28A0092B-C50C-407E-A947-70E740481C1C}">
                <a14:useLocalDpi xmlns:a14="http://schemas.microsoft.com/office/drawing/2010/main" val="0"/>
              </a:ext>
            </a:extLst>
          </a:blip>
          <a:srcRect l="9751" r="10267" b="35672"/>
          <a:stretch/>
        </p:blipFill>
        <p:spPr>
          <a:xfrm>
            <a:off x="9829800" y="3425396"/>
            <a:ext cx="7319483" cy="5356480"/>
          </a:xfrm>
          <a:prstGeom prst="rect">
            <a:avLst/>
          </a:prstGeom>
        </p:spPr>
      </p:pic>
      <p:grpSp>
        <p:nvGrpSpPr>
          <p:cNvPr id="8" name="Group 7">
            <a:extLst>
              <a:ext uri="{FF2B5EF4-FFF2-40B4-BE49-F238E27FC236}">
                <a16:creationId xmlns:a16="http://schemas.microsoft.com/office/drawing/2014/main" id="{3DFD4CED-EDF1-9A48-90FB-904D3216F1F0}"/>
              </a:ext>
            </a:extLst>
          </p:cNvPr>
          <p:cNvGrpSpPr/>
          <p:nvPr/>
        </p:nvGrpSpPr>
        <p:grpSpPr>
          <a:xfrm>
            <a:off x="3711270" y="2781300"/>
            <a:ext cx="3634809" cy="523220"/>
            <a:chOff x="2286000" y="3169920"/>
            <a:chExt cx="3634809" cy="523220"/>
          </a:xfrm>
        </p:grpSpPr>
        <p:sp>
          <p:nvSpPr>
            <p:cNvPr id="9" name="Rectangle 8">
              <a:extLst>
                <a:ext uri="{FF2B5EF4-FFF2-40B4-BE49-F238E27FC236}">
                  <a16:creationId xmlns:a16="http://schemas.microsoft.com/office/drawing/2014/main" id="{630F5B94-AFAC-4647-3362-9474E52F541B}"/>
                </a:ext>
              </a:extLst>
            </p:cNvPr>
            <p:cNvSpPr/>
            <p:nvPr/>
          </p:nvSpPr>
          <p:spPr>
            <a:xfrm>
              <a:off x="2286000" y="3169920"/>
              <a:ext cx="228600" cy="517672"/>
            </a:xfrm>
            <a:prstGeom prst="rect">
              <a:avLst/>
            </a:prstGeom>
            <a:solidFill>
              <a:srgbClr val="F9B68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4536A044-1AD0-CF2D-154C-94B4E9701323}"/>
                </a:ext>
              </a:extLst>
            </p:cNvPr>
            <p:cNvSpPr txBox="1"/>
            <p:nvPr/>
          </p:nvSpPr>
          <p:spPr>
            <a:xfrm>
              <a:off x="2514600" y="3169920"/>
              <a:ext cx="3406209" cy="523220"/>
            </a:xfrm>
            <a:prstGeom prst="rect">
              <a:avLst/>
            </a:prstGeom>
            <a:noFill/>
          </p:spPr>
          <p:txBody>
            <a:bodyPr wrap="square" rtlCol="0">
              <a:spAutoFit/>
            </a:bodyPr>
            <a:lstStyle/>
            <a:p>
              <a:r>
                <a:rPr lang="en-US" sz="2800">
                  <a:latin typeface="Oswald" pitchFamily="2" charset="0"/>
                </a:rPr>
                <a:t>Sản phẩm trong giỏ hàng</a:t>
              </a:r>
            </a:p>
          </p:txBody>
        </p:sp>
      </p:grpSp>
      <p:grpSp>
        <p:nvGrpSpPr>
          <p:cNvPr id="11" name="Group 10">
            <a:extLst>
              <a:ext uri="{FF2B5EF4-FFF2-40B4-BE49-F238E27FC236}">
                <a16:creationId xmlns:a16="http://schemas.microsoft.com/office/drawing/2014/main" id="{906C283D-D990-A593-085D-B6DF2DA6D1A4}"/>
              </a:ext>
            </a:extLst>
          </p:cNvPr>
          <p:cNvGrpSpPr/>
          <p:nvPr/>
        </p:nvGrpSpPr>
        <p:grpSpPr>
          <a:xfrm>
            <a:off x="11476552" y="2781300"/>
            <a:ext cx="4025978" cy="523220"/>
            <a:chOff x="2286000" y="3169920"/>
            <a:chExt cx="4025978" cy="523220"/>
          </a:xfrm>
        </p:grpSpPr>
        <p:sp>
          <p:nvSpPr>
            <p:cNvPr id="12" name="Rectangle 11">
              <a:extLst>
                <a:ext uri="{FF2B5EF4-FFF2-40B4-BE49-F238E27FC236}">
                  <a16:creationId xmlns:a16="http://schemas.microsoft.com/office/drawing/2014/main" id="{D87D622A-CCE6-4A9A-9E72-08AEC58EC370}"/>
                </a:ext>
              </a:extLst>
            </p:cNvPr>
            <p:cNvSpPr/>
            <p:nvPr/>
          </p:nvSpPr>
          <p:spPr>
            <a:xfrm>
              <a:off x="2286000" y="3169920"/>
              <a:ext cx="228600" cy="517672"/>
            </a:xfrm>
            <a:prstGeom prst="rect">
              <a:avLst/>
            </a:prstGeom>
            <a:solidFill>
              <a:srgbClr val="F9B68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A975E94D-43D1-E82A-F190-0C5A150FB070}"/>
                </a:ext>
              </a:extLst>
            </p:cNvPr>
            <p:cNvSpPr txBox="1"/>
            <p:nvPr/>
          </p:nvSpPr>
          <p:spPr>
            <a:xfrm>
              <a:off x="2514600" y="3169920"/>
              <a:ext cx="3797378" cy="523220"/>
            </a:xfrm>
            <a:prstGeom prst="rect">
              <a:avLst/>
            </a:prstGeom>
            <a:noFill/>
          </p:spPr>
          <p:txBody>
            <a:bodyPr wrap="square" rtlCol="0">
              <a:spAutoFit/>
            </a:bodyPr>
            <a:lstStyle/>
            <a:p>
              <a:r>
                <a:rPr lang="en-US" sz="2800">
                  <a:latin typeface="Oswald" pitchFamily="2" charset="0"/>
                </a:rPr>
                <a:t>Xác nhận thông tin đặt hàng</a:t>
              </a:r>
            </a:p>
          </p:txBody>
        </p:sp>
      </p:grpSp>
    </p:spTree>
    <p:extLst>
      <p:ext uri="{BB962C8B-B14F-4D97-AF65-F5344CB8AC3E}">
        <p14:creationId xmlns:p14="http://schemas.microsoft.com/office/powerpoint/2010/main" val="6424542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7"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1000"/>
                                        <p:tgtEl>
                                          <p:spTgt spid="8"/>
                                        </p:tgtEl>
                                      </p:cBhvr>
                                    </p:animEffect>
                                    <p:anim calcmode="lin" valueType="num">
                                      <p:cBhvr>
                                        <p:cTn id="14" dur="1000" fill="hold"/>
                                        <p:tgtEl>
                                          <p:spTgt spid="8"/>
                                        </p:tgtEl>
                                        <p:attrNameLst>
                                          <p:attrName>ppt_x</p:attrName>
                                        </p:attrNameLst>
                                      </p:cBhvr>
                                      <p:tavLst>
                                        <p:tav tm="0">
                                          <p:val>
                                            <p:strVal val="#ppt_x"/>
                                          </p:val>
                                        </p:tav>
                                        <p:tav tm="100000">
                                          <p:val>
                                            <p:strVal val="#ppt_x"/>
                                          </p:val>
                                        </p:tav>
                                      </p:tavLst>
                                    </p:anim>
                                    <p:anim calcmode="lin" valueType="num">
                                      <p:cBhvr>
                                        <p:cTn id="15" dur="1000" fill="hold"/>
                                        <p:tgtEl>
                                          <p:spTgt spid="8"/>
                                        </p:tgtEl>
                                        <p:attrNameLst>
                                          <p:attrName>ppt_y</p:attrName>
                                        </p:attrNameLst>
                                      </p:cBhvr>
                                      <p:tavLst>
                                        <p:tav tm="0">
                                          <p:val>
                                            <p:strVal val="#ppt_y-.1"/>
                                          </p:val>
                                        </p:tav>
                                        <p:tav tm="100000">
                                          <p:val>
                                            <p:strVal val="#ppt_y"/>
                                          </p:val>
                                        </p:tav>
                                      </p:tavLst>
                                    </p:anim>
                                  </p:childTnLst>
                                </p:cTn>
                              </p:par>
                              <p:par>
                                <p:cTn id="16" presetID="42" presetClass="entr" presetSubtype="0" fill="hold"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1000"/>
                                        <p:tgtEl>
                                          <p:spTgt spid="4"/>
                                        </p:tgtEl>
                                      </p:cBhvr>
                                    </p:animEffect>
                                    <p:anim calcmode="lin" valueType="num">
                                      <p:cBhvr>
                                        <p:cTn id="19" dur="1000" fill="hold"/>
                                        <p:tgtEl>
                                          <p:spTgt spid="4"/>
                                        </p:tgtEl>
                                        <p:attrNameLst>
                                          <p:attrName>ppt_x</p:attrName>
                                        </p:attrNameLst>
                                      </p:cBhvr>
                                      <p:tavLst>
                                        <p:tav tm="0">
                                          <p:val>
                                            <p:strVal val="#ppt_x"/>
                                          </p:val>
                                        </p:tav>
                                        <p:tav tm="100000">
                                          <p:val>
                                            <p:strVal val="#ppt_x"/>
                                          </p:val>
                                        </p:tav>
                                      </p:tavLst>
                                    </p:anim>
                                    <p:anim calcmode="lin" valueType="num">
                                      <p:cBhvr>
                                        <p:cTn id="20" dur="1000" fill="hold"/>
                                        <p:tgtEl>
                                          <p:spTgt spid="4"/>
                                        </p:tgtEl>
                                        <p:attrNameLst>
                                          <p:attrName>ppt_y</p:attrName>
                                        </p:attrNameLst>
                                      </p:cBhvr>
                                      <p:tavLst>
                                        <p:tav tm="0">
                                          <p:val>
                                            <p:strVal val="#ppt_y+.1"/>
                                          </p:val>
                                        </p:tav>
                                        <p:tav tm="100000">
                                          <p:val>
                                            <p:strVal val="#ppt_y"/>
                                          </p:val>
                                        </p:tav>
                                      </p:tavLst>
                                    </p:anim>
                                  </p:childTnLst>
                                </p:cTn>
                              </p:par>
                            </p:childTnLst>
                          </p:cTn>
                        </p:par>
                        <p:par>
                          <p:cTn id="21" fill="hold">
                            <p:stCondLst>
                              <p:cond delay="1000"/>
                            </p:stCondLst>
                            <p:childTnLst>
                              <p:par>
                                <p:cTn id="22" presetID="47" presetClass="entr" presetSubtype="0" fill="hold" nodeType="after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1000"/>
                                        <p:tgtEl>
                                          <p:spTgt spid="11"/>
                                        </p:tgtEl>
                                      </p:cBhvr>
                                    </p:animEffect>
                                    <p:anim calcmode="lin" valueType="num">
                                      <p:cBhvr>
                                        <p:cTn id="25" dur="1000" fill="hold"/>
                                        <p:tgtEl>
                                          <p:spTgt spid="11"/>
                                        </p:tgtEl>
                                        <p:attrNameLst>
                                          <p:attrName>ppt_x</p:attrName>
                                        </p:attrNameLst>
                                      </p:cBhvr>
                                      <p:tavLst>
                                        <p:tav tm="0">
                                          <p:val>
                                            <p:strVal val="#ppt_x"/>
                                          </p:val>
                                        </p:tav>
                                        <p:tav tm="100000">
                                          <p:val>
                                            <p:strVal val="#ppt_x"/>
                                          </p:val>
                                        </p:tav>
                                      </p:tavLst>
                                    </p:anim>
                                    <p:anim calcmode="lin" valueType="num">
                                      <p:cBhvr>
                                        <p:cTn id="26" dur="1000" fill="hold"/>
                                        <p:tgtEl>
                                          <p:spTgt spid="11"/>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1000"/>
                                        <p:tgtEl>
                                          <p:spTgt spid="7"/>
                                        </p:tgtEl>
                                      </p:cBhvr>
                                    </p:animEffect>
                                    <p:anim calcmode="lin" valueType="num">
                                      <p:cBhvr>
                                        <p:cTn id="30" dur="1000" fill="hold"/>
                                        <p:tgtEl>
                                          <p:spTgt spid="7"/>
                                        </p:tgtEl>
                                        <p:attrNameLst>
                                          <p:attrName>ppt_x</p:attrName>
                                        </p:attrNameLst>
                                      </p:cBhvr>
                                      <p:tavLst>
                                        <p:tav tm="0">
                                          <p:val>
                                            <p:strVal val="#ppt_x"/>
                                          </p:val>
                                        </p:tav>
                                        <p:tav tm="100000">
                                          <p:val>
                                            <p:strVal val="#ppt_x"/>
                                          </p:val>
                                        </p:tav>
                                      </p:tavLst>
                                    </p:anim>
                                    <p:anim calcmode="lin" valueType="num">
                                      <p:cBhvr>
                                        <p:cTn id="31"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883067"/>
            <a:ext cx="18288000" cy="3429000"/>
          </a:xfrm>
          <a:custGeom>
            <a:avLst/>
            <a:gdLst/>
            <a:ahLst/>
            <a:cxnLst/>
            <a:rect l="l" t="t" r="r" b="b"/>
            <a:pathLst>
              <a:path w="18288000" h="3429000">
                <a:moveTo>
                  <a:pt x="0" y="0"/>
                </a:moveTo>
                <a:lnTo>
                  <a:pt x="18288000" y="0"/>
                </a:lnTo>
                <a:lnTo>
                  <a:pt x="18288000" y="3429000"/>
                </a:lnTo>
                <a:lnTo>
                  <a:pt x="0" y="34290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22" name="AutoShape 22"/>
          <p:cNvSpPr/>
          <p:nvPr/>
        </p:nvSpPr>
        <p:spPr>
          <a:xfrm flipV="1">
            <a:off x="-1184919" y="9605961"/>
            <a:ext cx="8115511" cy="57150"/>
          </a:xfrm>
          <a:prstGeom prst="line">
            <a:avLst/>
          </a:prstGeom>
          <a:ln w="104775" cap="flat">
            <a:solidFill>
              <a:srgbClr val="F9B680"/>
            </a:solidFill>
            <a:prstDash val="solid"/>
            <a:headEnd type="none" w="sm" len="sm"/>
            <a:tailEnd type="none" w="sm" len="sm"/>
          </a:ln>
        </p:spPr>
        <p:txBody>
          <a:bodyPr/>
          <a:lstStyle/>
          <a:p>
            <a:endParaRPr lang="en-US"/>
          </a:p>
        </p:txBody>
      </p:sp>
      <p:grpSp>
        <p:nvGrpSpPr>
          <p:cNvPr id="23" name="Group 23"/>
          <p:cNvGrpSpPr/>
          <p:nvPr/>
        </p:nvGrpSpPr>
        <p:grpSpPr>
          <a:xfrm>
            <a:off x="4846501" y="9715497"/>
            <a:ext cx="14959109" cy="1677560"/>
            <a:chOff x="0" y="0"/>
            <a:chExt cx="1168701" cy="131062"/>
          </a:xfrm>
        </p:grpSpPr>
        <p:sp>
          <p:nvSpPr>
            <p:cNvPr id="24" name="Freeform 24"/>
            <p:cNvSpPr/>
            <p:nvPr/>
          </p:nvSpPr>
          <p:spPr>
            <a:xfrm>
              <a:off x="0" y="0"/>
              <a:ext cx="1168701" cy="131062"/>
            </a:xfrm>
            <a:custGeom>
              <a:avLst/>
              <a:gdLst/>
              <a:ahLst/>
              <a:cxnLst/>
              <a:rect l="l" t="t" r="r" b="b"/>
              <a:pathLst>
                <a:path w="1168701" h="131062">
                  <a:moveTo>
                    <a:pt x="203200" y="0"/>
                  </a:moveTo>
                  <a:lnTo>
                    <a:pt x="1168701" y="0"/>
                  </a:lnTo>
                  <a:lnTo>
                    <a:pt x="965501" y="131062"/>
                  </a:lnTo>
                  <a:lnTo>
                    <a:pt x="0" y="131062"/>
                  </a:lnTo>
                  <a:lnTo>
                    <a:pt x="203200" y="0"/>
                  </a:lnTo>
                  <a:close/>
                </a:path>
              </a:pathLst>
            </a:custGeom>
            <a:solidFill>
              <a:srgbClr val="5A6C99"/>
            </a:solidFill>
          </p:spPr>
          <p:txBody>
            <a:bodyPr/>
            <a:lstStyle/>
            <a:p>
              <a:endParaRPr lang="en-US"/>
            </a:p>
          </p:txBody>
        </p:sp>
        <p:sp>
          <p:nvSpPr>
            <p:cNvPr id="25" name="TextBox 25"/>
            <p:cNvSpPr txBox="1"/>
            <p:nvPr/>
          </p:nvSpPr>
          <p:spPr>
            <a:xfrm>
              <a:off x="101600" y="-38100"/>
              <a:ext cx="965501" cy="169162"/>
            </a:xfrm>
            <a:prstGeom prst="rect">
              <a:avLst/>
            </a:prstGeom>
          </p:spPr>
          <p:txBody>
            <a:bodyPr lIns="50800" tIns="50800" rIns="50800" bIns="50800" rtlCol="0" anchor="ctr"/>
            <a:lstStyle/>
            <a:p>
              <a:pPr algn="ctr">
                <a:lnSpc>
                  <a:spcPts val="2659"/>
                </a:lnSpc>
              </a:pPr>
              <a:endParaRPr/>
            </a:p>
          </p:txBody>
        </p:sp>
      </p:grpSp>
      <p:grpSp>
        <p:nvGrpSpPr>
          <p:cNvPr id="3" name="Group 2">
            <a:extLst>
              <a:ext uri="{FF2B5EF4-FFF2-40B4-BE49-F238E27FC236}">
                <a16:creationId xmlns:a16="http://schemas.microsoft.com/office/drawing/2014/main" id="{2CF5FDCA-7B81-07C8-F819-BBF27CF230DE}"/>
              </a:ext>
            </a:extLst>
          </p:cNvPr>
          <p:cNvGrpSpPr/>
          <p:nvPr/>
        </p:nvGrpSpPr>
        <p:grpSpPr>
          <a:xfrm>
            <a:off x="2133600" y="1516185"/>
            <a:ext cx="7924800" cy="932628"/>
            <a:chOff x="2133600" y="1516185"/>
            <a:chExt cx="7924800" cy="932628"/>
          </a:xfrm>
        </p:grpSpPr>
        <p:sp>
          <p:nvSpPr>
            <p:cNvPr id="15" name="TextBox 15"/>
            <p:cNvSpPr txBox="1"/>
            <p:nvPr/>
          </p:nvSpPr>
          <p:spPr>
            <a:xfrm>
              <a:off x="2636700" y="1516185"/>
              <a:ext cx="7421700" cy="932628"/>
            </a:xfrm>
            <a:prstGeom prst="rect">
              <a:avLst/>
            </a:prstGeom>
          </p:spPr>
          <p:txBody>
            <a:bodyPr wrap="square" lIns="0" tIns="0" rIns="0" bIns="0" rtlCol="0" anchor="t">
              <a:spAutoFit/>
            </a:bodyPr>
            <a:lstStyle/>
            <a:p>
              <a:pPr>
                <a:lnSpc>
                  <a:spcPts val="7679"/>
                </a:lnSpc>
              </a:pPr>
              <a:r>
                <a:rPr lang="en-US" sz="6399">
                  <a:solidFill>
                    <a:srgbClr val="051D64"/>
                  </a:solidFill>
                  <a:latin typeface="Oswald Bold"/>
                </a:rPr>
                <a:t>Thanh toán</a:t>
              </a:r>
            </a:p>
          </p:txBody>
        </p:sp>
        <p:sp>
          <p:nvSpPr>
            <p:cNvPr id="27" name="Rectangle 26">
              <a:extLst>
                <a:ext uri="{FF2B5EF4-FFF2-40B4-BE49-F238E27FC236}">
                  <a16:creationId xmlns:a16="http://schemas.microsoft.com/office/drawing/2014/main" id="{C68972CC-5B80-71CB-BFD9-419CDA72A0AC}"/>
                </a:ext>
              </a:extLst>
            </p:cNvPr>
            <p:cNvSpPr/>
            <p:nvPr/>
          </p:nvSpPr>
          <p:spPr>
            <a:xfrm>
              <a:off x="2133600" y="1516185"/>
              <a:ext cx="381000" cy="932628"/>
            </a:xfrm>
            <a:prstGeom prst="rect">
              <a:avLst/>
            </a:prstGeom>
            <a:solidFill>
              <a:srgbClr val="F9B68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Picture 3">
            <a:extLst>
              <a:ext uri="{FF2B5EF4-FFF2-40B4-BE49-F238E27FC236}">
                <a16:creationId xmlns:a16="http://schemas.microsoft.com/office/drawing/2014/main" id="{ED2ADB27-1877-B9E5-FB7E-9A537CEF6EAB}"/>
              </a:ext>
            </a:extLst>
          </p:cNvPr>
          <p:cNvPicPr>
            <a:picLocks noChangeAspect="1"/>
          </p:cNvPicPr>
          <p:nvPr/>
        </p:nvPicPr>
        <p:blipFill>
          <a:blip r:embed="rId5"/>
          <a:stretch>
            <a:fillRect/>
          </a:stretch>
        </p:blipFill>
        <p:spPr>
          <a:xfrm>
            <a:off x="2633664" y="3372748"/>
            <a:ext cx="6205537" cy="6132957"/>
          </a:xfrm>
          <a:prstGeom prst="rect">
            <a:avLst/>
          </a:prstGeom>
        </p:spPr>
      </p:pic>
      <p:pic>
        <p:nvPicPr>
          <p:cNvPr id="7" name="Picture 6">
            <a:extLst>
              <a:ext uri="{FF2B5EF4-FFF2-40B4-BE49-F238E27FC236}">
                <a16:creationId xmlns:a16="http://schemas.microsoft.com/office/drawing/2014/main" id="{AD3CD276-767C-2E3F-5059-EDA64C46060B}"/>
              </a:ext>
            </a:extLst>
          </p:cNvPr>
          <p:cNvPicPr>
            <a:picLocks noChangeAspect="1"/>
          </p:cNvPicPr>
          <p:nvPr/>
        </p:nvPicPr>
        <p:blipFill rotWithShape="1">
          <a:blip r:embed="rId6"/>
          <a:srcRect l="18796" r="18793" b="6064"/>
          <a:stretch/>
        </p:blipFill>
        <p:spPr>
          <a:xfrm>
            <a:off x="9448800" y="3375884"/>
            <a:ext cx="7067986" cy="6139102"/>
          </a:xfrm>
          <a:prstGeom prst="rect">
            <a:avLst/>
          </a:prstGeom>
        </p:spPr>
      </p:pic>
      <p:grpSp>
        <p:nvGrpSpPr>
          <p:cNvPr id="8" name="Group 7">
            <a:extLst>
              <a:ext uri="{FF2B5EF4-FFF2-40B4-BE49-F238E27FC236}">
                <a16:creationId xmlns:a16="http://schemas.microsoft.com/office/drawing/2014/main" id="{CEC8AB2D-A176-05DF-AF18-144EF5CC83B9}"/>
              </a:ext>
            </a:extLst>
          </p:cNvPr>
          <p:cNvGrpSpPr/>
          <p:nvPr/>
        </p:nvGrpSpPr>
        <p:grpSpPr>
          <a:xfrm>
            <a:off x="5091318" y="2696163"/>
            <a:ext cx="8105364" cy="523220"/>
            <a:chOff x="2286000" y="3169920"/>
            <a:chExt cx="8105364" cy="523220"/>
          </a:xfrm>
        </p:grpSpPr>
        <p:sp>
          <p:nvSpPr>
            <p:cNvPr id="9" name="Rectangle 8">
              <a:extLst>
                <a:ext uri="{FF2B5EF4-FFF2-40B4-BE49-F238E27FC236}">
                  <a16:creationId xmlns:a16="http://schemas.microsoft.com/office/drawing/2014/main" id="{99E35886-77F5-0050-6D8B-F155A55865B6}"/>
                </a:ext>
              </a:extLst>
            </p:cNvPr>
            <p:cNvSpPr/>
            <p:nvPr/>
          </p:nvSpPr>
          <p:spPr>
            <a:xfrm>
              <a:off x="2286000" y="3169920"/>
              <a:ext cx="228600" cy="517672"/>
            </a:xfrm>
            <a:prstGeom prst="rect">
              <a:avLst/>
            </a:prstGeom>
            <a:solidFill>
              <a:srgbClr val="F9B68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576CC184-4511-9E0D-F4B1-89C4F8E1AB7A}"/>
                </a:ext>
              </a:extLst>
            </p:cNvPr>
            <p:cNvSpPr txBox="1"/>
            <p:nvPr/>
          </p:nvSpPr>
          <p:spPr>
            <a:xfrm>
              <a:off x="2514599" y="3169920"/>
              <a:ext cx="7876765" cy="523220"/>
            </a:xfrm>
            <a:prstGeom prst="rect">
              <a:avLst/>
            </a:prstGeom>
            <a:noFill/>
          </p:spPr>
          <p:txBody>
            <a:bodyPr wrap="square" rtlCol="0">
              <a:spAutoFit/>
            </a:bodyPr>
            <a:lstStyle/>
            <a:p>
              <a:r>
                <a:rPr lang="en-US" sz="2800">
                  <a:latin typeface="Oswald" pitchFamily="2" charset="0"/>
                </a:rPr>
                <a:t>Thanh toán trực tuyến bằng nhiều phương thức khác nhau</a:t>
              </a:r>
            </a:p>
          </p:txBody>
        </p:sp>
      </p:grpSp>
    </p:spTree>
    <p:extLst>
      <p:ext uri="{BB962C8B-B14F-4D97-AF65-F5344CB8AC3E}">
        <p14:creationId xmlns:p14="http://schemas.microsoft.com/office/powerpoint/2010/main" val="319187271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7"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1000"/>
                                        <p:tgtEl>
                                          <p:spTgt spid="8"/>
                                        </p:tgtEl>
                                      </p:cBhvr>
                                    </p:animEffect>
                                    <p:anim calcmode="lin" valueType="num">
                                      <p:cBhvr>
                                        <p:cTn id="14" dur="1000" fill="hold"/>
                                        <p:tgtEl>
                                          <p:spTgt spid="8"/>
                                        </p:tgtEl>
                                        <p:attrNameLst>
                                          <p:attrName>ppt_x</p:attrName>
                                        </p:attrNameLst>
                                      </p:cBhvr>
                                      <p:tavLst>
                                        <p:tav tm="0">
                                          <p:val>
                                            <p:strVal val="#ppt_x"/>
                                          </p:val>
                                        </p:tav>
                                        <p:tav tm="100000">
                                          <p:val>
                                            <p:strVal val="#ppt_x"/>
                                          </p:val>
                                        </p:tav>
                                      </p:tavLst>
                                    </p:anim>
                                    <p:anim calcmode="lin" valueType="num">
                                      <p:cBhvr>
                                        <p:cTn id="15" dur="1000" fill="hold"/>
                                        <p:tgtEl>
                                          <p:spTgt spid="8"/>
                                        </p:tgtEl>
                                        <p:attrNameLst>
                                          <p:attrName>ppt_y</p:attrName>
                                        </p:attrNameLst>
                                      </p:cBhvr>
                                      <p:tavLst>
                                        <p:tav tm="0">
                                          <p:val>
                                            <p:strVal val="#ppt_y-.1"/>
                                          </p:val>
                                        </p:tav>
                                        <p:tav tm="100000">
                                          <p:val>
                                            <p:strVal val="#ppt_y"/>
                                          </p:val>
                                        </p:tav>
                                      </p:tavLst>
                                    </p:anim>
                                  </p:childTnLst>
                                </p:cTn>
                              </p:par>
                              <p:par>
                                <p:cTn id="16" presetID="2" presetClass="entr" presetSubtype="8" fill="hold" nodeType="with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additive="base">
                                        <p:cTn id="18" dur="750" fill="hold"/>
                                        <p:tgtEl>
                                          <p:spTgt spid="4"/>
                                        </p:tgtEl>
                                        <p:attrNameLst>
                                          <p:attrName>ppt_x</p:attrName>
                                        </p:attrNameLst>
                                      </p:cBhvr>
                                      <p:tavLst>
                                        <p:tav tm="0">
                                          <p:val>
                                            <p:strVal val="0-#ppt_w/2"/>
                                          </p:val>
                                        </p:tav>
                                        <p:tav tm="100000">
                                          <p:val>
                                            <p:strVal val="#ppt_x"/>
                                          </p:val>
                                        </p:tav>
                                      </p:tavLst>
                                    </p:anim>
                                    <p:anim calcmode="lin" valueType="num">
                                      <p:cBhvr additive="base">
                                        <p:cTn id="19" dur="750" fill="hold"/>
                                        <p:tgtEl>
                                          <p:spTgt spid="4"/>
                                        </p:tgtEl>
                                        <p:attrNameLst>
                                          <p:attrName>ppt_y</p:attrName>
                                        </p:attrNameLst>
                                      </p:cBhvr>
                                      <p:tavLst>
                                        <p:tav tm="0">
                                          <p:val>
                                            <p:strVal val="#ppt_y"/>
                                          </p:val>
                                        </p:tav>
                                        <p:tav tm="100000">
                                          <p:val>
                                            <p:strVal val="#ppt_y"/>
                                          </p:val>
                                        </p:tav>
                                      </p:tavLst>
                                    </p:anim>
                                  </p:childTnLst>
                                </p:cTn>
                              </p:par>
                              <p:par>
                                <p:cTn id="20" presetID="2" presetClass="entr" presetSubtype="2" fill="hold" nodeType="with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additive="base">
                                        <p:cTn id="22" dur="750" fill="hold"/>
                                        <p:tgtEl>
                                          <p:spTgt spid="7"/>
                                        </p:tgtEl>
                                        <p:attrNameLst>
                                          <p:attrName>ppt_x</p:attrName>
                                        </p:attrNameLst>
                                      </p:cBhvr>
                                      <p:tavLst>
                                        <p:tav tm="0">
                                          <p:val>
                                            <p:strVal val="1+#ppt_w/2"/>
                                          </p:val>
                                        </p:tav>
                                        <p:tav tm="100000">
                                          <p:val>
                                            <p:strVal val="#ppt_x"/>
                                          </p:val>
                                        </p:tav>
                                      </p:tavLst>
                                    </p:anim>
                                    <p:anim calcmode="lin" valueType="num">
                                      <p:cBhvr additive="base">
                                        <p:cTn id="23" dur="7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883067"/>
            <a:ext cx="18288000" cy="3429000"/>
          </a:xfrm>
          <a:custGeom>
            <a:avLst/>
            <a:gdLst/>
            <a:ahLst/>
            <a:cxnLst/>
            <a:rect l="l" t="t" r="r" b="b"/>
            <a:pathLst>
              <a:path w="18288000" h="3429000">
                <a:moveTo>
                  <a:pt x="0" y="0"/>
                </a:moveTo>
                <a:lnTo>
                  <a:pt x="18288000" y="0"/>
                </a:lnTo>
                <a:lnTo>
                  <a:pt x="18288000" y="3429000"/>
                </a:lnTo>
                <a:lnTo>
                  <a:pt x="0" y="34290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22" name="AutoShape 22"/>
          <p:cNvSpPr/>
          <p:nvPr/>
        </p:nvSpPr>
        <p:spPr>
          <a:xfrm flipV="1">
            <a:off x="-1184919" y="9605961"/>
            <a:ext cx="8115511" cy="57150"/>
          </a:xfrm>
          <a:prstGeom prst="line">
            <a:avLst/>
          </a:prstGeom>
          <a:ln w="104775" cap="flat">
            <a:solidFill>
              <a:srgbClr val="F9B680"/>
            </a:solidFill>
            <a:prstDash val="solid"/>
            <a:headEnd type="none" w="sm" len="sm"/>
            <a:tailEnd type="none" w="sm" len="sm"/>
          </a:ln>
        </p:spPr>
        <p:txBody>
          <a:bodyPr/>
          <a:lstStyle/>
          <a:p>
            <a:endParaRPr lang="en-US"/>
          </a:p>
        </p:txBody>
      </p:sp>
      <p:grpSp>
        <p:nvGrpSpPr>
          <p:cNvPr id="23" name="Group 23"/>
          <p:cNvGrpSpPr/>
          <p:nvPr/>
        </p:nvGrpSpPr>
        <p:grpSpPr>
          <a:xfrm>
            <a:off x="4846501" y="9715497"/>
            <a:ext cx="14959109" cy="1677560"/>
            <a:chOff x="0" y="0"/>
            <a:chExt cx="1168701" cy="131062"/>
          </a:xfrm>
        </p:grpSpPr>
        <p:sp>
          <p:nvSpPr>
            <p:cNvPr id="24" name="Freeform 24"/>
            <p:cNvSpPr/>
            <p:nvPr/>
          </p:nvSpPr>
          <p:spPr>
            <a:xfrm>
              <a:off x="0" y="0"/>
              <a:ext cx="1168701" cy="131062"/>
            </a:xfrm>
            <a:custGeom>
              <a:avLst/>
              <a:gdLst/>
              <a:ahLst/>
              <a:cxnLst/>
              <a:rect l="l" t="t" r="r" b="b"/>
              <a:pathLst>
                <a:path w="1168701" h="131062">
                  <a:moveTo>
                    <a:pt x="203200" y="0"/>
                  </a:moveTo>
                  <a:lnTo>
                    <a:pt x="1168701" y="0"/>
                  </a:lnTo>
                  <a:lnTo>
                    <a:pt x="965501" y="131062"/>
                  </a:lnTo>
                  <a:lnTo>
                    <a:pt x="0" y="131062"/>
                  </a:lnTo>
                  <a:lnTo>
                    <a:pt x="203200" y="0"/>
                  </a:lnTo>
                  <a:close/>
                </a:path>
              </a:pathLst>
            </a:custGeom>
            <a:solidFill>
              <a:srgbClr val="5A6C99"/>
            </a:solidFill>
          </p:spPr>
          <p:txBody>
            <a:bodyPr/>
            <a:lstStyle/>
            <a:p>
              <a:endParaRPr lang="en-US"/>
            </a:p>
          </p:txBody>
        </p:sp>
        <p:sp>
          <p:nvSpPr>
            <p:cNvPr id="25" name="TextBox 25"/>
            <p:cNvSpPr txBox="1"/>
            <p:nvPr/>
          </p:nvSpPr>
          <p:spPr>
            <a:xfrm>
              <a:off x="101600" y="-38100"/>
              <a:ext cx="965501" cy="169162"/>
            </a:xfrm>
            <a:prstGeom prst="rect">
              <a:avLst/>
            </a:prstGeom>
          </p:spPr>
          <p:txBody>
            <a:bodyPr lIns="50800" tIns="50800" rIns="50800" bIns="50800" rtlCol="0" anchor="ctr"/>
            <a:lstStyle/>
            <a:p>
              <a:pPr algn="ctr">
                <a:lnSpc>
                  <a:spcPts val="2659"/>
                </a:lnSpc>
              </a:pPr>
              <a:endParaRPr/>
            </a:p>
          </p:txBody>
        </p:sp>
      </p:grpSp>
      <p:grpSp>
        <p:nvGrpSpPr>
          <p:cNvPr id="3" name="Group 2">
            <a:extLst>
              <a:ext uri="{FF2B5EF4-FFF2-40B4-BE49-F238E27FC236}">
                <a16:creationId xmlns:a16="http://schemas.microsoft.com/office/drawing/2014/main" id="{9D323DF6-3720-5037-4B8A-000CE7C6C9FB}"/>
              </a:ext>
            </a:extLst>
          </p:cNvPr>
          <p:cNvGrpSpPr/>
          <p:nvPr/>
        </p:nvGrpSpPr>
        <p:grpSpPr>
          <a:xfrm>
            <a:off x="2133600" y="1516185"/>
            <a:ext cx="7924800" cy="932628"/>
            <a:chOff x="2133600" y="1516185"/>
            <a:chExt cx="7924800" cy="932628"/>
          </a:xfrm>
        </p:grpSpPr>
        <p:sp>
          <p:nvSpPr>
            <p:cNvPr id="15" name="TextBox 15"/>
            <p:cNvSpPr txBox="1"/>
            <p:nvPr/>
          </p:nvSpPr>
          <p:spPr>
            <a:xfrm>
              <a:off x="2636700" y="1516185"/>
              <a:ext cx="7421700" cy="932628"/>
            </a:xfrm>
            <a:prstGeom prst="rect">
              <a:avLst/>
            </a:prstGeom>
          </p:spPr>
          <p:txBody>
            <a:bodyPr wrap="square" lIns="0" tIns="0" rIns="0" bIns="0" rtlCol="0" anchor="t">
              <a:spAutoFit/>
            </a:bodyPr>
            <a:lstStyle/>
            <a:p>
              <a:pPr>
                <a:lnSpc>
                  <a:spcPts val="7679"/>
                </a:lnSpc>
              </a:pPr>
              <a:r>
                <a:rPr lang="en-US" sz="6399">
                  <a:solidFill>
                    <a:srgbClr val="051D64"/>
                  </a:solidFill>
                  <a:latin typeface="Oswald Bold"/>
                </a:rPr>
                <a:t>Đơn hàng</a:t>
              </a:r>
            </a:p>
          </p:txBody>
        </p:sp>
        <p:sp>
          <p:nvSpPr>
            <p:cNvPr id="27" name="Rectangle 26">
              <a:extLst>
                <a:ext uri="{FF2B5EF4-FFF2-40B4-BE49-F238E27FC236}">
                  <a16:creationId xmlns:a16="http://schemas.microsoft.com/office/drawing/2014/main" id="{C68972CC-5B80-71CB-BFD9-419CDA72A0AC}"/>
                </a:ext>
              </a:extLst>
            </p:cNvPr>
            <p:cNvSpPr/>
            <p:nvPr/>
          </p:nvSpPr>
          <p:spPr>
            <a:xfrm>
              <a:off x="2133600" y="1516185"/>
              <a:ext cx="381000" cy="932628"/>
            </a:xfrm>
            <a:prstGeom prst="rect">
              <a:avLst/>
            </a:prstGeom>
            <a:solidFill>
              <a:srgbClr val="F9B68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Picture 3">
            <a:extLst>
              <a:ext uri="{FF2B5EF4-FFF2-40B4-BE49-F238E27FC236}">
                <a16:creationId xmlns:a16="http://schemas.microsoft.com/office/drawing/2014/main" id="{A35446D6-59F4-EEB2-CB83-E9AEAE0106D3}"/>
              </a:ext>
            </a:extLst>
          </p:cNvPr>
          <p:cNvPicPr>
            <a:picLocks noChangeAspect="1"/>
          </p:cNvPicPr>
          <p:nvPr/>
        </p:nvPicPr>
        <p:blipFill rotWithShape="1">
          <a:blip r:embed="rId5">
            <a:extLst>
              <a:ext uri="{28A0092B-C50C-407E-A947-70E740481C1C}">
                <a14:useLocalDpi xmlns:a14="http://schemas.microsoft.com/office/drawing/2010/main" val="0"/>
              </a:ext>
            </a:extLst>
          </a:blip>
          <a:srcRect l="11366" t="211" r="10961" b="30701"/>
          <a:stretch/>
        </p:blipFill>
        <p:spPr>
          <a:xfrm>
            <a:off x="10058400" y="3459043"/>
            <a:ext cx="6434668" cy="6012619"/>
          </a:xfrm>
          <a:prstGeom prst="rect">
            <a:avLst/>
          </a:prstGeom>
        </p:spPr>
      </p:pic>
      <p:grpSp>
        <p:nvGrpSpPr>
          <p:cNvPr id="8" name="Group 7">
            <a:extLst>
              <a:ext uri="{FF2B5EF4-FFF2-40B4-BE49-F238E27FC236}">
                <a16:creationId xmlns:a16="http://schemas.microsoft.com/office/drawing/2014/main" id="{3DFD4CED-EDF1-9A48-90FB-904D3216F1F0}"/>
              </a:ext>
            </a:extLst>
          </p:cNvPr>
          <p:cNvGrpSpPr/>
          <p:nvPr/>
        </p:nvGrpSpPr>
        <p:grpSpPr>
          <a:xfrm>
            <a:off x="4252234" y="2786848"/>
            <a:ext cx="3148757" cy="523220"/>
            <a:chOff x="2286000" y="3169920"/>
            <a:chExt cx="3148757" cy="523220"/>
          </a:xfrm>
        </p:grpSpPr>
        <p:sp>
          <p:nvSpPr>
            <p:cNvPr id="9" name="Rectangle 8">
              <a:extLst>
                <a:ext uri="{FF2B5EF4-FFF2-40B4-BE49-F238E27FC236}">
                  <a16:creationId xmlns:a16="http://schemas.microsoft.com/office/drawing/2014/main" id="{630F5B94-AFAC-4647-3362-9474E52F541B}"/>
                </a:ext>
              </a:extLst>
            </p:cNvPr>
            <p:cNvSpPr/>
            <p:nvPr/>
          </p:nvSpPr>
          <p:spPr>
            <a:xfrm>
              <a:off x="2286000" y="3169920"/>
              <a:ext cx="228600" cy="517672"/>
            </a:xfrm>
            <a:prstGeom prst="rect">
              <a:avLst/>
            </a:prstGeom>
            <a:solidFill>
              <a:srgbClr val="F9B68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4536A044-1AD0-CF2D-154C-94B4E9701323}"/>
                </a:ext>
              </a:extLst>
            </p:cNvPr>
            <p:cNvSpPr txBox="1"/>
            <p:nvPr/>
          </p:nvSpPr>
          <p:spPr>
            <a:xfrm>
              <a:off x="2514600" y="3169920"/>
              <a:ext cx="2920157" cy="523220"/>
            </a:xfrm>
            <a:prstGeom prst="rect">
              <a:avLst/>
            </a:prstGeom>
            <a:noFill/>
          </p:spPr>
          <p:txBody>
            <a:bodyPr wrap="square" rtlCol="0">
              <a:spAutoFit/>
            </a:bodyPr>
            <a:lstStyle/>
            <a:p>
              <a:r>
                <a:rPr lang="en-US" sz="2800">
                  <a:latin typeface="Oswald" pitchFamily="2" charset="0"/>
                </a:rPr>
                <a:t>Danh sách đơn hàng</a:t>
              </a:r>
            </a:p>
          </p:txBody>
        </p:sp>
      </p:grpSp>
      <p:grpSp>
        <p:nvGrpSpPr>
          <p:cNvPr id="11" name="Group 10">
            <a:extLst>
              <a:ext uri="{FF2B5EF4-FFF2-40B4-BE49-F238E27FC236}">
                <a16:creationId xmlns:a16="http://schemas.microsoft.com/office/drawing/2014/main" id="{906C283D-D990-A593-085D-B6DF2DA6D1A4}"/>
              </a:ext>
            </a:extLst>
          </p:cNvPr>
          <p:cNvGrpSpPr/>
          <p:nvPr/>
        </p:nvGrpSpPr>
        <p:grpSpPr>
          <a:xfrm>
            <a:off x="11948545" y="2786848"/>
            <a:ext cx="2654378" cy="523220"/>
            <a:chOff x="2286000" y="3169920"/>
            <a:chExt cx="2654378" cy="523220"/>
          </a:xfrm>
        </p:grpSpPr>
        <p:sp>
          <p:nvSpPr>
            <p:cNvPr id="12" name="Rectangle 11">
              <a:extLst>
                <a:ext uri="{FF2B5EF4-FFF2-40B4-BE49-F238E27FC236}">
                  <a16:creationId xmlns:a16="http://schemas.microsoft.com/office/drawing/2014/main" id="{D87D622A-CCE6-4A9A-9E72-08AEC58EC370}"/>
                </a:ext>
              </a:extLst>
            </p:cNvPr>
            <p:cNvSpPr/>
            <p:nvPr/>
          </p:nvSpPr>
          <p:spPr>
            <a:xfrm>
              <a:off x="2286000" y="3169920"/>
              <a:ext cx="228600" cy="517672"/>
            </a:xfrm>
            <a:prstGeom prst="rect">
              <a:avLst/>
            </a:prstGeom>
            <a:solidFill>
              <a:srgbClr val="F9B68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A975E94D-43D1-E82A-F190-0C5A150FB070}"/>
                </a:ext>
              </a:extLst>
            </p:cNvPr>
            <p:cNvSpPr txBox="1"/>
            <p:nvPr/>
          </p:nvSpPr>
          <p:spPr>
            <a:xfrm>
              <a:off x="2514600" y="3169920"/>
              <a:ext cx="2425778" cy="523220"/>
            </a:xfrm>
            <a:prstGeom prst="rect">
              <a:avLst/>
            </a:prstGeom>
            <a:noFill/>
          </p:spPr>
          <p:txBody>
            <a:bodyPr wrap="square" rtlCol="0">
              <a:spAutoFit/>
            </a:bodyPr>
            <a:lstStyle/>
            <a:p>
              <a:r>
                <a:rPr lang="en-US" sz="2800">
                  <a:latin typeface="Oswald" pitchFamily="2" charset="0"/>
                </a:rPr>
                <a:t>Chi tiết đơn hàng</a:t>
              </a:r>
            </a:p>
          </p:txBody>
        </p:sp>
      </p:grpSp>
      <p:pic>
        <p:nvPicPr>
          <p:cNvPr id="5" name="Picture 4">
            <a:extLst>
              <a:ext uri="{FF2B5EF4-FFF2-40B4-BE49-F238E27FC236}">
                <a16:creationId xmlns:a16="http://schemas.microsoft.com/office/drawing/2014/main" id="{8C26A7FF-29AF-66B0-4DB1-52791A1ECD26}"/>
              </a:ext>
            </a:extLst>
          </p:cNvPr>
          <p:cNvPicPr>
            <a:picLocks noChangeAspect="1"/>
          </p:cNvPicPr>
          <p:nvPr/>
        </p:nvPicPr>
        <p:blipFill rotWithShape="1">
          <a:blip r:embed="rId6"/>
          <a:srcRect l="10744" r="10725" b="34702"/>
          <a:stretch/>
        </p:blipFill>
        <p:spPr>
          <a:xfrm>
            <a:off x="1904726" y="3459043"/>
            <a:ext cx="7843775" cy="6012619"/>
          </a:xfrm>
          <a:prstGeom prst="rect">
            <a:avLst/>
          </a:prstGeom>
        </p:spPr>
      </p:pic>
    </p:spTree>
    <p:extLst>
      <p:ext uri="{BB962C8B-B14F-4D97-AF65-F5344CB8AC3E}">
        <p14:creationId xmlns:p14="http://schemas.microsoft.com/office/powerpoint/2010/main" val="157552008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7"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1000"/>
                                        <p:tgtEl>
                                          <p:spTgt spid="8"/>
                                        </p:tgtEl>
                                      </p:cBhvr>
                                    </p:animEffect>
                                    <p:anim calcmode="lin" valueType="num">
                                      <p:cBhvr>
                                        <p:cTn id="14" dur="1000" fill="hold"/>
                                        <p:tgtEl>
                                          <p:spTgt spid="8"/>
                                        </p:tgtEl>
                                        <p:attrNameLst>
                                          <p:attrName>ppt_x</p:attrName>
                                        </p:attrNameLst>
                                      </p:cBhvr>
                                      <p:tavLst>
                                        <p:tav tm="0">
                                          <p:val>
                                            <p:strVal val="#ppt_x"/>
                                          </p:val>
                                        </p:tav>
                                        <p:tav tm="100000">
                                          <p:val>
                                            <p:strVal val="#ppt_x"/>
                                          </p:val>
                                        </p:tav>
                                      </p:tavLst>
                                    </p:anim>
                                    <p:anim calcmode="lin" valueType="num">
                                      <p:cBhvr>
                                        <p:cTn id="15" dur="1000" fill="hold"/>
                                        <p:tgtEl>
                                          <p:spTgt spid="8"/>
                                        </p:tgtEl>
                                        <p:attrNameLst>
                                          <p:attrName>ppt_y</p:attrName>
                                        </p:attrNameLst>
                                      </p:cBhvr>
                                      <p:tavLst>
                                        <p:tav tm="0">
                                          <p:val>
                                            <p:strVal val="#ppt_y-.1"/>
                                          </p:val>
                                        </p:tav>
                                        <p:tav tm="100000">
                                          <p:val>
                                            <p:strVal val="#ppt_y"/>
                                          </p:val>
                                        </p:tav>
                                      </p:tavLst>
                                    </p:anim>
                                  </p:childTnLst>
                                </p:cTn>
                              </p:par>
                              <p:par>
                                <p:cTn id="16" presetID="42" presetClass="entr" presetSubtype="0" fill="hold"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1000"/>
                                        <p:tgtEl>
                                          <p:spTgt spid="5"/>
                                        </p:tgtEl>
                                      </p:cBhvr>
                                    </p:animEffect>
                                    <p:anim calcmode="lin" valueType="num">
                                      <p:cBhvr>
                                        <p:cTn id="19" dur="1000" fill="hold"/>
                                        <p:tgtEl>
                                          <p:spTgt spid="5"/>
                                        </p:tgtEl>
                                        <p:attrNameLst>
                                          <p:attrName>ppt_x</p:attrName>
                                        </p:attrNameLst>
                                      </p:cBhvr>
                                      <p:tavLst>
                                        <p:tav tm="0">
                                          <p:val>
                                            <p:strVal val="#ppt_x"/>
                                          </p:val>
                                        </p:tav>
                                        <p:tav tm="100000">
                                          <p:val>
                                            <p:strVal val="#ppt_x"/>
                                          </p:val>
                                        </p:tav>
                                      </p:tavLst>
                                    </p:anim>
                                    <p:anim calcmode="lin" valueType="num">
                                      <p:cBhvr>
                                        <p:cTn id="20" dur="1000" fill="hold"/>
                                        <p:tgtEl>
                                          <p:spTgt spid="5"/>
                                        </p:tgtEl>
                                        <p:attrNameLst>
                                          <p:attrName>ppt_y</p:attrName>
                                        </p:attrNameLst>
                                      </p:cBhvr>
                                      <p:tavLst>
                                        <p:tav tm="0">
                                          <p:val>
                                            <p:strVal val="#ppt_y+.1"/>
                                          </p:val>
                                        </p:tav>
                                        <p:tav tm="100000">
                                          <p:val>
                                            <p:strVal val="#ppt_y"/>
                                          </p:val>
                                        </p:tav>
                                      </p:tavLst>
                                    </p:anim>
                                  </p:childTnLst>
                                </p:cTn>
                              </p:par>
                            </p:childTnLst>
                          </p:cTn>
                        </p:par>
                        <p:par>
                          <p:cTn id="21" fill="hold">
                            <p:stCondLst>
                              <p:cond delay="1000"/>
                            </p:stCondLst>
                            <p:childTnLst>
                              <p:par>
                                <p:cTn id="22" presetID="47" presetClass="entr" presetSubtype="0" fill="hold" nodeType="after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1000"/>
                                        <p:tgtEl>
                                          <p:spTgt spid="11"/>
                                        </p:tgtEl>
                                      </p:cBhvr>
                                    </p:animEffect>
                                    <p:anim calcmode="lin" valueType="num">
                                      <p:cBhvr>
                                        <p:cTn id="25" dur="1000" fill="hold"/>
                                        <p:tgtEl>
                                          <p:spTgt spid="11"/>
                                        </p:tgtEl>
                                        <p:attrNameLst>
                                          <p:attrName>ppt_x</p:attrName>
                                        </p:attrNameLst>
                                      </p:cBhvr>
                                      <p:tavLst>
                                        <p:tav tm="0">
                                          <p:val>
                                            <p:strVal val="#ppt_x"/>
                                          </p:val>
                                        </p:tav>
                                        <p:tav tm="100000">
                                          <p:val>
                                            <p:strVal val="#ppt_x"/>
                                          </p:val>
                                        </p:tav>
                                      </p:tavLst>
                                    </p:anim>
                                    <p:anim calcmode="lin" valueType="num">
                                      <p:cBhvr>
                                        <p:cTn id="26" dur="1000" fill="hold"/>
                                        <p:tgtEl>
                                          <p:spTgt spid="11"/>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fade">
                                      <p:cBhvr>
                                        <p:cTn id="29" dur="1000"/>
                                        <p:tgtEl>
                                          <p:spTgt spid="4"/>
                                        </p:tgtEl>
                                      </p:cBhvr>
                                    </p:animEffect>
                                    <p:anim calcmode="lin" valueType="num">
                                      <p:cBhvr>
                                        <p:cTn id="30" dur="1000" fill="hold"/>
                                        <p:tgtEl>
                                          <p:spTgt spid="4"/>
                                        </p:tgtEl>
                                        <p:attrNameLst>
                                          <p:attrName>ppt_x</p:attrName>
                                        </p:attrNameLst>
                                      </p:cBhvr>
                                      <p:tavLst>
                                        <p:tav tm="0">
                                          <p:val>
                                            <p:strVal val="#ppt_x"/>
                                          </p:val>
                                        </p:tav>
                                        <p:tav tm="100000">
                                          <p:val>
                                            <p:strVal val="#ppt_x"/>
                                          </p:val>
                                        </p:tav>
                                      </p:tavLst>
                                    </p:anim>
                                    <p:anim calcmode="lin" valueType="num">
                                      <p:cBhvr>
                                        <p:cTn id="31"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883067"/>
            <a:ext cx="18288000" cy="3429000"/>
          </a:xfrm>
          <a:custGeom>
            <a:avLst/>
            <a:gdLst/>
            <a:ahLst/>
            <a:cxnLst/>
            <a:rect l="l" t="t" r="r" b="b"/>
            <a:pathLst>
              <a:path w="18288000" h="3429000">
                <a:moveTo>
                  <a:pt x="0" y="0"/>
                </a:moveTo>
                <a:lnTo>
                  <a:pt x="18288000" y="0"/>
                </a:lnTo>
                <a:lnTo>
                  <a:pt x="18288000" y="3429000"/>
                </a:lnTo>
                <a:lnTo>
                  <a:pt x="0" y="34290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22" name="AutoShape 22"/>
          <p:cNvSpPr/>
          <p:nvPr/>
        </p:nvSpPr>
        <p:spPr>
          <a:xfrm flipV="1">
            <a:off x="-1184919" y="9605961"/>
            <a:ext cx="8115511" cy="57150"/>
          </a:xfrm>
          <a:prstGeom prst="line">
            <a:avLst/>
          </a:prstGeom>
          <a:ln w="104775" cap="flat">
            <a:solidFill>
              <a:srgbClr val="F9B680"/>
            </a:solidFill>
            <a:prstDash val="solid"/>
            <a:headEnd type="none" w="sm" len="sm"/>
            <a:tailEnd type="none" w="sm" len="sm"/>
          </a:ln>
        </p:spPr>
        <p:txBody>
          <a:bodyPr/>
          <a:lstStyle/>
          <a:p>
            <a:endParaRPr lang="en-US"/>
          </a:p>
        </p:txBody>
      </p:sp>
      <p:grpSp>
        <p:nvGrpSpPr>
          <p:cNvPr id="23" name="Group 23"/>
          <p:cNvGrpSpPr/>
          <p:nvPr/>
        </p:nvGrpSpPr>
        <p:grpSpPr>
          <a:xfrm>
            <a:off x="4846501" y="9715497"/>
            <a:ext cx="14959109" cy="1677560"/>
            <a:chOff x="0" y="0"/>
            <a:chExt cx="1168701" cy="131062"/>
          </a:xfrm>
        </p:grpSpPr>
        <p:sp>
          <p:nvSpPr>
            <p:cNvPr id="24" name="Freeform 24"/>
            <p:cNvSpPr/>
            <p:nvPr/>
          </p:nvSpPr>
          <p:spPr>
            <a:xfrm>
              <a:off x="0" y="0"/>
              <a:ext cx="1168701" cy="131062"/>
            </a:xfrm>
            <a:custGeom>
              <a:avLst/>
              <a:gdLst/>
              <a:ahLst/>
              <a:cxnLst/>
              <a:rect l="l" t="t" r="r" b="b"/>
              <a:pathLst>
                <a:path w="1168701" h="131062">
                  <a:moveTo>
                    <a:pt x="203200" y="0"/>
                  </a:moveTo>
                  <a:lnTo>
                    <a:pt x="1168701" y="0"/>
                  </a:lnTo>
                  <a:lnTo>
                    <a:pt x="965501" y="131062"/>
                  </a:lnTo>
                  <a:lnTo>
                    <a:pt x="0" y="131062"/>
                  </a:lnTo>
                  <a:lnTo>
                    <a:pt x="203200" y="0"/>
                  </a:lnTo>
                  <a:close/>
                </a:path>
              </a:pathLst>
            </a:custGeom>
            <a:solidFill>
              <a:srgbClr val="5A6C99"/>
            </a:solidFill>
          </p:spPr>
          <p:txBody>
            <a:bodyPr/>
            <a:lstStyle/>
            <a:p>
              <a:endParaRPr lang="en-US"/>
            </a:p>
          </p:txBody>
        </p:sp>
        <p:sp>
          <p:nvSpPr>
            <p:cNvPr id="25" name="TextBox 25"/>
            <p:cNvSpPr txBox="1"/>
            <p:nvPr/>
          </p:nvSpPr>
          <p:spPr>
            <a:xfrm>
              <a:off x="101600" y="-38100"/>
              <a:ext cx="965501" cy="169162"/>
            </a:xfrm>
            <a:prstGeom prst="rect">
              <a:avLst/>
            </a:prstGeom>
          </p:spPr>
          <p:txBody>
            <a:bodyPr lIns="50800" tIns="50800" rIns="50800" bIns="50800" rtlCol="0" anchor="ctr"/>
            <a:lstStyle/>
            <a:p>
              <a:pPr algn="ctr">
                <a:lnSpc>
                  <a:spcPts val="2659"/>
                </a:lnSpc>
              </a:pPr>
              <a:endParaRPr/>
            </a:p>
          </p:txBody>
        </p:sp>
      </p:grpSp>
      <p:grpSp>
        <p:nvGrpSpPr>
          <p:cNvPr id="4" name="Group 3">
            <a:extLst>
              <a:ext uri="{FF2B5EF4-FFF2-40B4-BE49-F238E27FC236}">
                <a16:creationId xmlns:a16="http://schemas.microsoft.com/office/drawing/2014/main" id="{B6502A4D-DFC7-5249-D7BA-BE76A582984C}"/>
              </a:ext>
            </a:extLst>
          </p:cNvPr>
          <p:cNvGrpSpPr/>
          <p:nvPr/>
        </p:nvGrpSpPr>
        <p:grpSpPr>
          <a:xfrm>
            <a:off x="2133600" y="1516185"/>
            <a:ext cx="7924800" cy="932628"/>
            <a:chOff x="2133600" y="1516185"/>
            <a:chExt cx="7924800" cy="932628"/>
          </a:xfrm>
        </p:grpSpPr>
        <p:sp>
          <p:nvSpPr>
            <p:cNvPr id="15" name="TextBox 15"/>
            <p:cNvSpPr txBox="1"/>
            <p:nvPr/>
          </p:nvSpPr>
          <p:spPr>
            <a:xfrm>
              <a:off x="2636700" y="1516185"/>
              <a:ext cx="7421700" cy="932628"/>
            </a:xfrm>
            <a:prstGeom prst="rect">
              <a:avLst/>
            </a:prstGeom>
          </p:spPr>
          <p:txBody>
            <a:bodyPr wrap="square" lIns="0" tIns="0" rIns="0" bIns="0" rtlCol="0" anchor="t">
              <a:spAutoFit/>
            </a:bodyPr>
            <a:lstStyle/>
            <a:p>
              <a:pPr>
                <a:lnSpc>
                  <a:spcPts val="7679"/>
                </a:lnSpc>
              </a:pPr>
              <a:r>
                <a:rPr lang="en-US" sz="6399">
                  <a:solidFill>
                    <a:srgbClr val="051D64"/>
                  </a:solidFill>
                  <a:latin typeface="Oswald Bold"/>
                </a:rPr>
                <a:t>Trang quản trị</a:t>
              </a:r>
            </a:p>
          </p:txBody>
        </p:sp>
        <p:sp>
          <p:nvSpPr>
            <p:cNvPr id="27" name="Rectangle 26">
              <a:extLst>
                <a:ext uri="{FF2B5EF4-FFF2-40B4-BE49-F238E27FC236}">
                  <a16:creationId xmlns:a16="http://schemas.microsoft.com/office/drawing/2014/main" id="{C68972CC-5B80-71CB-BFD9-419CDA72A0AC}"/>
                </a:ext>
              </a:extLst>
            </p:cNvPr>
            <p:cNvSpPr/>
            <p:nvPr/>
          </p:nvSpPr>
          <p:spPr>
            <a:xfrm>
              <a:off x="2133600" y="1516185"/>
              <a:ext cx="381000" cy="932628"/>
            </a:xfrm>
            <a:prstGeom prst="rect">
              <a:avLst/>
            </a:prstGeom>
            <a:solidFill>
              <a:srgbClr val="F9B68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 name="Picture 2">
            <a:extLst>
              <a:ext uri="{FF2B5EF4-FFF2-40B4-BE49-F238E27FC236}">
                <a16:creationId xmlns:a16="http://schemas.microsoft.com/office/drawing/2014/main" id="{7CAB998A-ECA6-7339-2175-D852763995B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699828" y="2628551"/>
            <a:ext cx="8289073" cy="6843111"/>
          </a:xfrm>
          <a:prstGeom prst="rect">
            <a:avLst/>
          </a:prstGeom>
        </p:spPr>
      </p:pic>
      <p:pic>
        <p:nvPicPr>
          <p:cNvPr id="5" name="Picture 4">
            <a:extLst>
              <a:ext uri="{FF2B5EF4-FFF2-40B4-BE49-F238E27FC236}">
                <a16:creationId xmlns:a16="http://schemas.microsoft.com/office/drawing/2014/main" id="{E29D7DD7-E18A-D84C-3776-CAC2D472B9C0}"/>
              </a:ext>
            </a:extLst>
          </p:cNvPr>
          <p:cNvPicPr>
            <a:picLocks noChangeAspect="1"/>
          </p:cNvPicPr>
          <p:nvPr/>
        </p:nvPicPr>
        <p:blipFill>
          <a:blip r:embed="rId6"/>
          <a:stretch>
            <a:fillRect/>
          </a:stretch>
        </p:blipFill>
        <p:spPr>
          <a:xfrm>
            <a:off x="12496800" y="2628550"/>
            <a:ext cx="3208196" cy="6832841"/>
          </a:xfrm>
          <a:prstGeom prst="rect">
            <a:avLst/>
          </a:prstGeom>
        </p:spPr>
      </p:pic>
    </p:spTree>
    <p:extLst>
      <p:ext uri="{BB962C8B-B14F-4D97-AF65-F5344CB8AC3E}">
        <p14:creationId xmlns:p14="http://schemas.microsoft.com/office/powerpoint/2010/main" val="43228872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0-#ppt_w/2"/>
                                          </p:val>
                                        </p:tav>
                                        <p:tav tm="100000">
                                          <p:val>
                                            <p:strVal val="#ppt_x"/>
                                          </p:val>
                                        </p:tav>
                                      </p:tavLst>
                                    </p:anim>
                                    <p:anim calcmode="lin" valueType="num">
                                      <p:cBhvr additive="base">
                                        <p:cTn id="14"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1"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wipe(up)">
                                      <p:cBhvr>
                                        <p:cTn id="1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9833938" y="0"/>
            <a:ext cx="8454062" cy="1648542"/>
          </a:xfrm>
          <a:custGeom>
            <a:avLst/>
            <a:gdLst/>
            <a:ahLst/>
            <a:cxnLst/>
            <a:rect l="l" t="t" r="r" b="b"/>
            <a:pathLst>
              <a:path w="8454062" h="1648542">
                <a:moveTo>
                  <a:pt x="0" y="0"/>
                </a:moveTo>
                <a:lnTo>
                  <a:pt x="8454062" y="0"/>
                </a:lnTo>
                <a:lnTo>
                  <a:pt x="8454062" y="1648542"/>
                </a:lnTo>
                <a:lnTo>
                  <a:pt x="0" y="164854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3" name="Freeform 3"/>
          <p:cNvSpPr/>
          <p:nvPr/>
        </p:nvSpPr>
        <p:spPr>
          <a:xfrm flipV="1">
            <a:off x="0" y="7998501"/>
            <a:ext cx="6128414" cy="2288499"/>
          </a:xfrm>
          <a:custGeom>
            <a:avLst/>
            <a:gdLst/>
            <a:ahLst/>
            <a:cxnLst/>
            <a:rect l="l" t="t" r="r" b="b"/>
            <a:pathLst>
              <a:path w="6128414" h="2288499">
                <a:moveTo>
                  <a:pt x="0" y="2288499"/>
                </a:moveTo>
                <a:lnTo>
                  <a:pt x="6128414" y="2288499"/>
                </a:lnTo>
                <a:lnTo>
                  <a:pt x="6128414" y="0"/>
                </a:lnTo>
                <a:lnTo>
                  <a:pt x="0" y="0"/>
                </a:lnTo>
                <a:lnTo>
                  <a:pt x="0" y="2288499"/>
                </a:lnTo>
                <a:close/>
              </a:path>
            </a:pathLst>
          </a:custGeom>
          <a:blipFill>
            <a:blip r:embed="rId5">
              <a:extLst>
                <a:ext uri="{96DAC541-7B7A-43D3-8B79-37D633B846F1}">
                  <asvg:svgBlip xmlns:asvg="http://schemas.microsoft.com/office/drawing/2016/SVG/main" r:embed="rId6"/>
                </a:ext>
              </a:extLst>
            </a:blip>
            <a:stretch>
              <a:fillRect r="-103224"/>
            </a:stretch>
          </a:blipFill>
        </p:spPr>
        <p:txBody>
          <a:bodyPr/>
          <a:lstStyle/>
          <a:p>
            <a:endParaRPr lang="en-US"/>
          </a:p>
        </p:txBody>
      </p:sp>
      <p:grpSp>
        <p:nvGrpSpPr>
          <p:cNvPr id="4" name="Group 4"/>
          <p:cNvGrpSpPr/>
          <p:nvPr/>
        </p:nvGrpSpPr>
        <p:grpSpPr>
          <a:xfrm>
            <a:off x="5166947" y="9939233"/>
            <a:ext cx="16432054" cy="3086100"/>
            <a:chOff x="0" y="0"/>
            <a:chExt cx="4327784" cy="812800"/>
          </a:xfrm>
        </p:grpSpPr>
        <p:sp>
          <p:nvSpPr>
            <p:cNvPr id="5" name="Freeform 5"/>
            <p:cNvSpPr/>
            <p:nvPr/>
          </p:nvSpPr>
          <p:spPr>
            <a:xfrm>
              <a:off x="0" y="0"/>
              <a:ext cx="4327784" cy="812800"/>
            </a:xfrm>
            <a:custGeom>
              <a:avLst/>
              <a:gdLst/>
              <a:ahLst/>
              <a:cxnLst/>
              <a:rect l="l" t="t" r="r" b="b"/>
              <a:pathLst>
                <a:path w="4327784" h="812800">
                  <a:moveTo>
                    <a:pt x="0" y="0"/>
                  </a:moveTo>
                  <a:lnTo>
                    <a:pt x="4327784" y="0"/>
                  </a:lnTo>
                  <a:lnTo>
                    <a:pt x="4327784" y="812800"/>
                  </a:lnTo>
                  <a:lnTo>
                    <a:pt x="0" y="812800"/>
                  </a:lnTo>
                  <a:close/>
                </a:path>
              </a:pathLst>
            </a:custGeom>
            <a:solidFill>
              <a:srgbClr val="051D64"/>
            </a:solidFill>
          </p:spPr>
          <p:txBody>
            <a:bodyPr/>
            <a:lstStyle/>
            <a:p>
              <a:endParaRPr lang="en-US"/>
            </a:p>
          </p:txBody>
        </p:sp>
        <p:sp>
          <p:nvSpPr>
            <p:cNvPr id="6" name="TextBox 6"/>
            <p:cNvSpPr txBox="1"/>
            <p:nvPr/>
          </p:nvSpPr>
          <p:spPr>
            <a:xfrm>
              <a:off x="0" y="-38100"/>
              <a:ext cx="4327784" cy="850900"/>
            </a:xfrm>
            <a:prstGeom prst="rect">
              <a:avLst/>
            </a:prstGeom>
          </p:spPr>
          <p:txBody>
            <a:bodyPr lIns="50800" tIns="50800" rIns="50800" bIns="50800" rtlCol="0" anchor="ctr"/>
            <a:lstStyle/>
            <a:p>
              <a:pPr algn="ctr">
                <a:lnSpc>
                  <a:spcPts val="2659"/>
                </a:lnSpc>
              </a:pPr>
              <a:endParaRPr/>
            </a:p>
          </p:txBody>
        </p:sp>
      </p:grpSp>
      <p:sp>
        <p:nvSpPr>
          <p:cNvPr id="8" name="TextBox 8"/>
          <p:cNvSpPr txBox="1"/>
          <p:nvPr/>
        </p:nvSpPr>
        <p:spPr>
          <a:xfrm>
            <a:off x="3181155" y="2196694"/>
            <a:ext cx="1084758" cy="932628"/>
          </a:xfrm>
          <a:prstGeom prst="rect">
            <a:avLst/>
          </a:prstGeom>
        </p:spPr>
        <p:txBody>
          <a:bodyPr wrap="square" lIns="0" tIns="0" rIns="0" bIns="0" rtlCol="0" anchor="t">
            <a:spAutoFit/>
          </a:bodyPr>
          <a:lstStyle/>
          <a:p>
            <a:pPr algn="ctr">
              <a:lnSpc>
                <a:spcPts val="7679"/>
              </a:lnSpc>
            </a:pPr>
            <a:r>
              <a:rPr lang="en-US" sz="6399">
                <a:solidFill>
                  <a:srgbClr val="D18547"/>
                </a:solidFill>
                <a:latin typeface="Oswald Bold"/>
              </a:rPr>
              <a:t>04</a:t>
            </a:r>
          </a:p>
        </p:txBody>
      </p:sp>
      <p:sp>
        <p:nvSpPr>
          <p:cNvPr id="12" name="AutoShape 12"/>
          <p:cNvSpPr/>
          <p:nvPr/>
        </p:nvSpPr>
        <p:spPr>
          <a:xfrm flipV="1">
            <a:off x="6109733" y="9572264"/>
            <a:ext cx="8115511" cy="57150"/>
          </a:xfrm>
          <a:prstGeom prst="line">
            <a:avLst/>
          </a:prstGeom>
          <a:ln w="104775" cap="flat">
            <a:solidFill>
              <a:srgbClr val="F9B680"/>
            </a:solidFill>
            <a:prstDash val="solid"/>
            <a:headEnd type="none" w="sm" len="sm"/>
            <a:tailEnd type="none" w="sm" len="sm"/>
          </a:ln>
        </p:spPr>
        <p:txBody>
          <a:bodyPr/>
          <a:lstStyle/>
          <a:p>
            <a:endParaRPr lang="en-US"/>
          </a:p>
        </p:txBody>
      </p:sp>
      <p:sp>
        <p:nvSpPr>
          <p:cNvPr id="13" name="AutoShape 13"/>
          <p:cNvSpPr/>
          <p:nvPr/>
        </p:nvSpPr>
        <p:spPr>
          <a:xfrm>
            <a:off x="685118" y="568102"/>
            <a:ext cx="375086" cy="438940"/>
          </a:xfrm>
          <a:prstGeom prst="line">
            <a:avLst/>
          </a:prstGeom>
          <a:ln w="66675" cap="flat">
            <a:solidFill>
              <a:srgbClr val="BEC6D4"/>
            </a:solidFill>
            <a:prstDash val="solid"/>
            <a:headEnd type="none" w="sm" len="sm"/>
            <a:tailEnd type="none" w="sm" len="sm"/>
          </a:ln>
        </p:spPr>
        <p:txBody>
          <a:bodyPr/>
          <a:lstStyle/>
          <a:p>
            <a:endParaRPr lang="en-US"/>
          </a:p>
        </p:txBody>
      </p:sp>
      <p:sp>
        <p:nvSpPr>
          <p:cNvPr id="14" name="AutoShape 14"/>
          <p:cNvSpPr/>
          <p:nvPr/>
        </p:nvSpPr>
        <p:spPr>
          <a:xfrm>
            <a:off x="1026336" y="568102"/>
            <a:ext cx="375086" cy="438940"/>
          </a:xfrm>
          <a:prstGeom prst="line">
            <a:avLst/>
          </a:prstGeom>
          <a:ln w="66675" cap="flat">
            <a:solidFill>
              <a:srgbClr val="BEC6D4"/>
            </a:solidFill>
            <a:prstDash val="solid"/>
            <a:headEnd type="none" w="sm" len="sm"/>
            <a:tailEnd type="none" w="sm" len="sm"/>
          </a:ln>
        </p:spPr>
        <p:txBody>
          <a:bodyPr/>
          <a:lstStyle/>
          <a:p>
            <a:endParaRPr lang="en-US"/>
          </a:p>
        </p:txBody>
      </p:sp>
      <p:sp>
        <p:nvSpPr>
          <p:cNvPr id="15" name="AutoShape 15"/>
          <p:cNvSpPr/>
          <p:nvPr/>
        </p:nvSpPr>
        <p:spPr>
          <a:xfrm>
            <a:off x="1367554" y="568102"/>
            <a:ext cx="375086" cy="438940"/>
          </a:xfrm>
          <a:prstGeom prst="line">
            <a:avLst/>
          </a:prstGeom>
          <a:ln w="66675" cap="flat">
            <a:solidFill>
              <a:srgbClr val="BEC6D4"/>
            </a:solidFill>
            <a:prstDash val="solid"/>
            <a:headEnd type="none" w="sm" len="sm"/>
            <a:tailEnd type="none" w="sm" len="sm"/>
          </a:ln>
        </p:spPr>
        <p:txBody>
          <a:bodyPr/>
          <a:lstStyle/>
          <a:p>
            <a:endParaRPr lang="en-US"/>
          </a:p>
        </p:txBody>
      </p:sp>
      <p:sp>
        <p:nvSpPr>
          <p:cNvPr id="16" name="AutoShape 16"/>
          <p:cNvSpPr/>
          <p:nvPr/>
        </p:nvSpPr>
        <p:spPr>
          <a:xfrm>
            <a:off x="1708772" y="568102"/>
            <a:ext cx="375086" cy="438940"/>
          </a:xfrm>
          <a:prstGeom prst="line">
            <a:avLst/>
          </a:prstGeom>
          <a:ln w="66675" cap="flat">
            <a:solidFill>
              <a:srgbClr val="BEC6D4"/>
            </a:solidFill>
            <a:prstDash val="solid"/>
            <a:headEnd type="none" w="sm" len="sm"/>
            <a:tailEnd type="none" w="sm" len="sm"/>
          </a:ln>
        </p:spPr>
        <p:txBody>
          <a:bodyPr/>
          <a:lstStyle/>
          <a:p>
            <a:endParaRPr lang="en-US"/>
          </a:p>
        </p:txBody>
      </p:sp>
      <p:sp>
        <p:nvSpPr>
          <p:cNvPr id="17" name="AutoShape 17"/>
          <p:cNvSpPr/>
          <p:nvPr/>
        </p:nvSpPr>
        <p:spPr>
          <a:xfrm>
            <a:off x="2049991" y="568102"/>
            <a:ext cx="375086" cy="438940"/>
          </a:xfrm>
          <a:prstGeom prst="line">
            <a:avLst/>
          </a:prstGeom>
          <a:ln w="66675" cap="flat">
            <a:solidFill>
              <a:srgbClr val="BEC6D4"/>
            </a:solidFill>
            <a:prstDash val="solid"/>
            <a:headEnd type="none" w="sm" len="sm"/>
            <a:tailEnd type="none" w="sm" len="sm"/>
          </a:ln>
        </p:spPr>
        <p:txBody>
          <a:bodyPr/>
          <a:lstStyle/>
          <a:p>
            <a:endParaRPr lang="en-US"/>
          </a:p>
        </p:txBody>
      </p:sp>
      <p:sp>
        <p:nvSpPr>
          <p:cNvPr id="18" name="AutoShape 18"/>
          <p:cNvSpPr/>
          <p:nvPr/>
        </p:nvSpPr>
        <p:spPr>
          <a:xfrm>
            <a:off x="2391209" y="568102"/>
            <a:ext cx="375086" cy="438940"/>
          </a:xfrm>
          <a:prstGeom prst="line">
            <a:avLst/>
          </a:prstGeom>
          <a:ln w="66675" cap="flat">
            <a:solidFill>
              <a:srgbClr val="BEC6D4"/>
            </a:solidFill>
            <a:prstDash val="solid"/>
            <a:headEnd type="none" w="sm" len="sm"/>
            <a:tailEnd type="none" w="sm" len="sm"/>
          </a:ln>
        </p:spPr>
        <p:txBody>
          <a:bodyPr/>
          <a:lstStyle/>
          <a:p>
            <a:endParaRPr lang="en-US"/>
          </a:p>
        </p:txBody>
      </p:sp>
      <p:sp>
        <p:nvSpPr>
          <p:cNvPr id="19" name="AutoShape 19"/>
          <p:cNvSpPr/>
          <p:nvPr/>
        </p:nvSpPr>
        <p:spPr>
          <a:xfrm>
            <a:off x="2732427" y="568102"/>
            <a:ext cx="375086" cy="438940"/>
          </a:xfrm>
          <a:prstGeom prst="line">
            <a:avLst/>
          </a:prstGeom>
          <a:ln w="66675" cap="flat">
            <a:solidFill>
              <a:srgbClr val="BEC6D4"/>
            </a:solidFill>
            <a:prstDash val="solid"/>
            <a:headEnd type="none" w="sm" len="sm"/>
            <a:tailEnd type="none" w="sm" len="sm"/>
          </a:ln>
        </p:spPr>
        <p:txBody>
          <a:bodyPr/>
          <a:lstStyle/>
          <a:p>
            <a:endParaRPr lang="en-US"/>
          </a:p>
        </p:txBody>
      </p:sp>
      <p:sp>
        <p:nvSpPr>
          <p:cNvPr id="20" name="AutoShape 20"/>
          <p:cNvSpPr/>
          <p:nvPr/>
        </p:nvSpPr>
        <p:spPr>
          <a:xfrm>
            <a:off x="3073645" y="568102"/>
            <a:ext cx="375086" cy="438940"/>
          </a:xfrm>
          <a:prstGeom prst="line">
            <a:avLst/>
          </a:prstGeom>
          <a:ln w="66675" cap="flat">
            <a:solidFill>
              <a:srgbClr val="BEC6D4"/>
            </a:solidFill>
            <a:prstDash val="solid"/>
            <a:headEnd type="none" w="sm" len="sm"/>
            <a:tailEnd type="none" w="sm" len="sm"/>
          </a:ln>
        </p:spPr>
        <p:txBody>
          <a:bodyPr/>
          <a:lstStyle/>
          <a:p>
            <a:endParaRPr lang="en-US"/>
          </a:p>
        </p:txBody>
      </p:sp>
      <p:sp>
        <p:nvSpPr>
          <p:cNvPr id="9" name="TextBox 7">
            <a:extLst>
              <a:ext uri="{FF2B5EF4-FFF2-40B4-BE49-F238E27FC236}">
                <a16:creationId xmlns:a16="http://schemas.microsoft.com/office/drawing/2014/main" id="{5FB0F2A0-F987-000F-0DDC-70AC7DEB0E46}"/>
              </a:ext>
            </a:extLst>
          </p:cNvPr>
          <p:cNvSpPr txBox="1"/>
          <p:nvPr/>
        </p:nvSpPr>
        <p:spPr>
          <a:xfrm>
            <a:off x="441954" y="3821805"/>
            <a:ext cx="6563160" cy="2907527"/>
          </a:xfrm>
          <a:prstGeom prst="rect">
            <a:avLst/>
          </a:prstGeom>
        </p:spPr>
        <p:txBody>
          <a:bodyPr wrap="square" lIns="0" tIns="0" rIns="0" bIns="0" rtlCol="0" anchor="t">
            <a:spAutoFit/>
          </a:bodyPr>
          <a:lstStyle/>
          <a:p>
            <a:pPr algn="ctr">
              <a:lnSpc>
                <a:spcPts val="7679"/>
              </a:lnSpc>
            </a:pPr>
            <a:r>
              <a:rPr lang="en-US" sz="6399">
                <a:solidFill>
                  <a:srgbClr val="051D64"/>
                </a:solidFill>
                <a:latin typeface="Oswald Bold"/>
              </a:rPr>
              <a:t>KẾT LUẬN</a:t>
            </a:r>
          </a:p>
          <a:p>
            <a:pPr algn="ctr">
              <a:lnSpc>
                <a:spcPts val="7679"/>
              </a:lnSpc>
            </a:pPr>
            <a:r>
              <a:rPr lang="en-US" sz="6399">
                <a:solidFill>
                  <a:srgbClr val="051D64"/>
                </a:solidFill>
                <a:latin typeface="Oswald Bold"/>
              </a:rPr>
              <a:t>VÀ</a:t>
            </a:r>
          </a:p>
          <a:p>
            <a:pPr algn="ctr">
              <a:lnSpc>
                <a:spcPts val="7679"/>
              </a:lnSpc>
            </a:pPr>
            <a:r>
              <a:rPr lang="en-US" sz="6399">
                <a:solidFill>
                  <a:srgbClr val="051D64"/>
                </a:solidFill>
                <a:latin typeface="Oswald Bold"/>
              </a:rPr>
              <a:t>HƯỚNG PHÁT TRIỂN</a:t>
            </a:r>
          </a:p>
        </p:txBody>
      </p:sp>
      <p:sp>
        <p:nvSpPr>
          <p:cNvPr id="10" name="TextBox 21">
            <a:extLst>
              <a:ext uri="{FF2B5EF4-FFF2-40B4-BE49-F238E27FC236}">
                <a16:creationId xmlns:a16="http://schemas.microsoft.com/office/drawing/2014/main" id="{EA55F4A6-CC32-2F9F-2A7A-84B249505F75}"/>
              </a:ext>
            </a:extLst>
          </p:cNvPr>
          <p:cNvSpPr txBox="1"/>
          <p:nvPr/>
        </p:nvSpPr>
        <p:spPr>
          <a:xfrm>
            <a:off x="9525000" y="2338286"/>
            <a:ext cx="8454062" cy="4351063"/>
          </a:xfrm>
          <a:prstGeom prst="rect">
            <a:avLst/>
          </a:prstGeom>
        </p:spPr>
        <p:txBody>
          <a:bodyPr wrap="square" lIns="0" tIns="0" rIns="0" bIns="0" rtlCol="0" anchor="t">
            <a:spAutoFit/>
          </a:bodyPr>
          <a:lstStyle/>
          <a:p>
            <a:pPr marL="571500" indent="-571500" algn="l">
              <a:lnSpc>
                <a:spcPct val="250000"/>
              </a:lnSpc>
              <a:buFont typeface="Wingdings" panose="05000000000000000000" pitchFamily="2" charset="2"/>
              <a:buChar char="ü"/>
            </a:pPr>
            <a:r>
              <a:rPr lang="en-US" sz="3999">
                <a:solidFill>
                  <a:srgbClr val="051D64"/>
                </a:solidFill>
                <a:latin typeface="Oswald Bold" pitchFamily="2" charset="0"/>
              </a:rPr>
              <a:t>Các thành quả đạt được</a:t>
            </a:r>
          </a:p>
          <a:p>
            <a:pPr marL="571500" indent="-571500" algn="l">
              <a:lnSpc>
                <a:spcPct val="250000"/>
              </a:lnSpc>
              <a:buFont typeface="Wingdings" panose="05000000000000000000" pitchFamily="2" charset="2"/>
              <a:buChar char="ü"/>
            </a:pPr>
            <a:r>
              <a:rPr lang="en-US" sz="3999">
                <a:solidFill>
                  <a:srgbClr val="051D64"/>
                </a:solidFill>
                <a:latin typeface="Oswald Bold" pitchFamily="2" charset="0"/>
              </a:rPr>
              <a:t>Những điểm hạn chế của chương trình</a:t>
            </a:r>
          </a:p>
          <a:p>
            <a:pPr marL="571500" indent="-571500">
              <a:lnSpc>
                <a:spcPct val="250000"/>
              </a:lnSpc>
              <a:buFont typeface="Wingdings" panose="05000000000000000000" pitchFamily="2" charset="2"/>
              <a:buChar char="ü"/>
            </a:pPr>
            <a:r>
              <a:rPr lang="en-US" sz="3999">
                <a:solidFill>
                  <a:srgbClr val="051D64"/>
                </a:solidFill>
                <a:latin typeface="Oswald Bold" pitchFamily="2" charset="0"/>
              </a:rPr>
              <a:t>Định hướng phát triển</a:t>
            </a:r>
          </a:p>
        </p:txBody>
      </p:sp>
    </p:spTree>
    <p:extLst>
      <p:ext uri="{BB962C8B-B14F-4D97-AF65-F5344CB8AC3E}">
        <p14:creationId xmlns:p14="http://schemas.microsoft.com/office/powerpoint/2010/main" val="278402133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8E8E8"/>
        </a:solidFill>
        <a:effectLst/>
      </p:bgPr>
    </p:bg>
    <p:spTree>
      <p:nvGrpSpPr>
        <p:cNvPr id="1" name=""/>
        <p:cNvGrpSpPr/>
        <p:nvPr/>
      </p:nvGrpSpPr>
      <p:grpSpPr>
        <a:xfrm>
          <a:off x="0" y="0"/>
          <a:ext cx="0" cy="0"/>
          <a:chOff x="0" y="0"/>
          <a:chExt cx="0" cy="0"/>
        </a:xfrm>
      </p:grpSpPr>
      <p:sp>
        <p:nvSpPr>
          <p:cNvPr id="2" name="Freeform 2"/>
          <p:cNvSpPr/>
          <p:nvPr/>
        </p:nvSpPr>
        <p:spPr>
          <a:xfrm>
            <a:off x="9833938" y="0"/>
            <a:ext cx="8454062" cy="1648542"/>
          </a:xfrm>
          <a:custGeom>
            <a:avLst/>
            <a:gdLst/>
            <a:ahLst/>
            <a:cxnLst/>
            <a:rect l="l" t="t" r="r" b="b"/>
            <a:pathLst>
              <a:path w="8454062" h="1648542">
                <a:moveTo>
                  <a:pt x="0" y="0"/>
                </a:moveTo>
                <a:lnTo>
                  <a:pt x="8454062" y="0"/>
                </a:lnTo>
                <a:lnTo>
                  <a:pt x="8454062" y="1648542"/>
                </a:lnTo>
                <a:lnTo>
                  <a:pt x="0" y="164854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3" name="Freeform 3"/>
          <p:cNvSpPr/>
          <p:nvPr/>
        </p:nvSpPr>
        <p:spPr>
          <a:xfrm flipV="1">
            <a:off x="0" y="7998501"/>
            <a:ext cx="6128414" cy="2288499"/>
          </a:xfrm>
          <a:custGeom>
            <a:avLst/>
            <a:gdLst/>
            <a:ahLst/>
            <a:cxnLst/>
            <a:rect l="l" t="t" r="r" b="b"/>
            <a:pathLst>
              <a:path w="6128414" h="2288499">
                <a:moveTo>
                  <a:pt x="0" y="2288499"/>
                </a:moveTo>
                <a:lnTo>
                  <a:pt x="6128414" y="2288499"/>
                </a:lnTo>
                <a:lnTo>
                  <a:pt x="6128414" y="0"/>
                </a:lnTo>
                <a:lnTo>
                  <a:pt x="0" y="0"/>
                </a:lnTo>
                <a:lnTo>
                  <a:pt x="0" y="2288499"/>
                </a:lnTo>
                <a:close/>
              </a:path>
            </a:pathLst>
          </a:custGeom>
          <a:blipFill>
            <a:blip r:embed="rId5">
              <a:extLst>
                <a:ext uri="{96DAC541-7B7A-43D3-8B79-37D633B846F1}">
                  <asvg:svgBlip xmlns:asvg="http://schemas.microsoft.com/office/drawing/2016/SVG/main" r:embed="rId6"/>
                </a:ext>
              </a:extLst>
            </a:blip>
            <a:stretch>
              <a:fillRect r="-103224"/>
            </a:stretch>
          </a:blipFill>
        </p:spPr>
        <p:txBody>
          <a:bodyPr/>
          <a:lstStyle/>
          <a:p>
            <a:endParaRPr lang="en-US"/>
          </a:p>
        </p:txBody>
      </p:sp>
      <p:grpSp>
        <p:nvGrpSpPr>
          <p:cNvPr id="4" name="Group 4"/>
          <p:cNvGrpSpPr/>
          <p:nvPr/>
        </p:nvGrpSpPr>
        <p:grpSpPr>
          <a:xfrm>
            <a:off x="5166947" y="9939233"/>
            <a:ext cx="16432054" cy="3086100"/>
            <a:chOff x="0" y="0"/>
            <a:chExt cx="4327784" cy="812800"/>
          </a:xfrm>
        </p:grpSpPr>
        <p:sp>
          <p:nvSpPr>
            <p:cNvPr id="5" name="Freeform 5"/>
            <p:cNvSpPr/>
            <p:nvPr/>
          </p:nvSpPr>
          <p:spPr>
            <a:xfrm>
              <a:off x="0" y="0"/>
              <a:ext cx="4327784" cy="812800"/>
            </a:xfrm>
            <a:custGeom>
              <a:avLst/>
              <a:gdLst/>
              <a:ahLst/>
              <a:cxnLst/>
              <a:rect l="l" t="t" r="r" b="b"/>
              <a:pathLst>
                <a:path w="4327784" h="812800">
                  <a:moveTo>
                    <a:pt x="0" y="0"/>
                  </a:moveTo>
                  <a:lnTo>
                    <a:pt x="4327784" y="0"/>
                  </a:lnTo>
                  <a:lnTo>
                    <a:pt x="4327784" y="812800"/>
                  </a:lnTo>
                  <a:lnTo>
                    <a:pt x="0" y="812800"/>
                  </a:lnTo>
                  <a:close/>
                </a:path>
              </a:pathLst>
            </a:custGeom>
            <a:solidFill>
              <a:srgbClr val="051D64"/>
            </a:solidFill>
          </p:spPr>
          <p:txBody>
            <a:bodyPr/>
            <a:lstStyle/>
            <a:p>
              <a:endParaRPr lang="en-US"/>
            </a:p>
          </p:txBody>
        </p:sp>
        <p:sp>
          <p:nvSpPr>
            <p:cNvPr id="6" name="TextBox 6"/>
            <p:cNvSpPr txBox="1"/>
            <p:nvPr/>
          </p:nvSpPr>
          <p:spPr>
            <a:xfrm>
              <a:off x="0" y="-38100"/>
              <a:ext cx="4327784" cy="850900"/>
            </a:xfrm>
            <a:prstGeom prst="rect">
              <a:avLst/>
            </a:prstGeom>
          </p:spPr>
          <p:txBody>
            <a:bodyPr lIns="50800" tIns="50800" rIns="50800" bIns="50800" rtlCol="0" anchor="ctr"/>
            <a:lstStyle/>
            <a:p>
              <a:pPr algn="ctr">
                <a:lnSpc>
                  <a:spcPts val="2659"/>
                </a:lnSpc>
              </a:pPr>
              <a:endParaRPr/>
            </a:p>
          </p:txBody>
        </p:sp>
      </p:grpSp>
      <p:sp>
        <p:nvSpPr>
          <p:cNvPr id="7" name="TextBox 7"/>
          <p:cNvSpPr txBox="1"/>
          <p:nvPr/>
        </p:nvSpPr>
        <p:spPr>
          <a:xfrm>
            <a:off x="2058011" y="4171950"/>
            <a:ext cx="3961789" cy="932628"/>
          </a:xfrm>
          <a:prstGeom prst="rect">
            <a:avLst/>
          </a:prstGeom>
        </p:spPr>
        <p:txBody>
          <a:bodyPr lIns="0" tIns="0" rIns="0" bIns="0" rtlCol="0" anchor="t">
            <a:spAutoFit/>
          </a:bodyPr>
          <a:lstStyle/>
          <a:p>
            <a:pPr algn="ctr">
              <a:lnSpc>
                <a:spcPts val="7679"/>
              </a:lnSpc>
            </a:pPr>
            <a:r>
              <a:rPr lang="en-US" sz="6399">
                <a:solidFill>
                  <a:srgbClr val="051D64"/>
                </a:solidFill>
                <a:latin typeface="Oswald Bold"/>
              </a:rPr>
              <a:t>NỘI DUNG</a:t>
            </a:r>
          </a:p>
        </p:txBody>
      </p:sp>
      <p:sp>
        <p:nvSpPr>
          <p:cNvPr id="12" name="AutoShape 12"/>
          <p:cNvSpPr/>
          <p:nvPr/>
        </p:nvSpPr>
        <p:spPr>
          <a:xfrm flipV="1">
            <a:off x="6109733" y="9572264"/>
            <a:ext cx="8115511" cy="57150"/>
          </a:xfrm>
          <a:prstGeom prst="line">
            <a:avLst/>
          </a:prstGeom>
          <a:ln w="104775" cap="flat">
            <a:solidFill>
              <a:srgbClr val="F9B680"/>
            </a:solidFill>
            <a:prstDash val="solid"/>
            <a:headEnd type="none" w="sm" len="sm"/>
            <a:tailEnd type="none" w="sm" len="sm"/>
          </a:ln>
        </p:spPr>
        <p:txBody>
          <a:bodyPr/>
          <a:lstStyle/>
          <a:p>
            <a:endParaRPr lang="en-US"/>
          </a:p>
        </p:txBody>
      </p:sp>
      <p:sp>
        <p:nvSpPr>
          <p:cNvPr id="13" name="AutoShape 13"/>
          <p:cNvSpPr/>
          <p:nvPr/>
        </p:nvSpPr>
        <p:spPr>
          <a:xfrm>
            <a:off x="685118" y="568102"/>
            <a:ext cx="375086" cy="438940"/>
          </a:xfrm>
          <a:prstGeom prst="line">
            <a:avLst/>
          </a:prstGeom>
          <a:ln w="66675" cap="flat">
            <a:solidFill>
              <a:srgbClr val="BEC6D4"/>
            </a:solidFill>
            <a:prstDash val="solid"/>
            <a:headEnd type="none" w="sm" len="sm"/>
            <a:tailEnd type="none" w="sm" len="sm"/>
          </a:ln>
        </p:spPr>
        <p:txBody>
          <a:bodyPr/>
          <a:lstStyle/>
          <a:p>
            <a:endParaRPr lang="en-US"/>
          </a:p>
        </p:txBody>
      </p:sp>
      <p:sp>
        <p:nvSpPr>
          <p:cNvPr id="14" name="AutoShape 14"/>
          <p:cNvSpPr/>
          <p:nvPr/>
        </p:nvSpPr>
        <p:spPr>
          <a:xfrm>
            <a:off x="1026336" y="568102"/>
            <a:ext cx="375086" cy="438940"/>
          </a:xfrm>
          <a:prstGeom prst="line">
            <a:avLst/>
          </a:prstGeom>
          <a:ln w="66675" cap="flat">
            <a:solidFill>
              <a:srgbClr val="BEC6D4"/>
            </a:solidFill>
            <a:prstDash val="solid"/>
            <a:headEnd type="none" w="sm" len="sm"/>
            <a:tailEnd type="none" w="sm" len="sm"/>
          </a:ln>
        </p:spPr>
        <p:txBody>
          <a:bodyPr/>
          <a:lstStyle/>
          <a:p>
            <a:endParaRPr lang="en-US"/>
          </a:p>
        </p:txBody>
      </p:sp>
      <p:sp>
        <p:nvSpPr>
          <p:cNvPr id="15" name="AutoShape 15"/>
          <p:cNvSpPr/>
          <p:nvPr/>
        </p:nvSpPr>
        <p:spPr>
          <a:xfrm>
            <a:off x="1367554" y="568102"/>
            <a:ext cx="375086" cy="438940"/>
          </a:xfrm>
          <a:prstGeom prst="line">
            <a:avLst/>
          </a:prstGeom>
          <a:ln w="66675" cap="flat">
            <a:solidFill>
              <a:srgbClr val="BEC6D4"/>
            </a:solidFill>
            <a:prstDash val="solid"/>
            <a:headEnd type="none" w="sm" len="sm"/>
            <a:tailEnd type="none" w="sm" len="sm"/>
          </a:ln>
        </p:spPr>
        <p:txBody>
          <a:bodyPr/>
          <a:lstStyle/>
          <a:p>
            <a:endParaRPr lang="en-US"/>
          </a:p>
        </p:txBody>
      </p:sp>
      <p:sp>
        <p:nvSpPr>
          <p:cNvPr id="16" name="AutoShape 16"/>
          <p:cNvSpPr/>
          <p:nvPr/>
        </p:nvSpPr>
        <p:spPr>
          <a:xfrm>
            <a:off x="1708772" y="568102"/>
            <a:ext cx="375086" cy="438940"/>
          </a:xfrm>
          <a:prstGeom prst="line">
            <a:avLst/>
          </a:prstGeom>
          <a:ln w="66675" cap="flat">
            <a:solidFill>
              <a:srgbClr val="BEC6D4"/>
            </a:solidFill>
            <a:prstDash val="solid"/>
            <a:headEnd type="none" w="sm" len="sm"/>
            <a:tailEnd type="none" w="sm" len="sm"/>
          </a:ln>
        </p:spPr>
        <p:txBody>
          <a:bodyPr/>
          <a:lstStyle/>
          <a:p>
            <a:endParaRPr lang="en-US"/>
          </a:p>
        </p:txBody>
      </p:sp>
      <p:sp>
        <p:nvSpPr>
          <p:cNvPr id="17" name="AutoShape 17"/>
          <p:cNvSpPr/>
          <p:nvPr/>
        </p:nvSpPr>
        <p:spPr>
          <a:xfrm>
            <a:off x="2049991" y="568102"/>
            <a:ext cx="375086" cy="438940"/>
          </a:xfrm>
          <a:prstGeom prst="line">
            <a:avLst/>
          </a:prstGeom>
          <a:ln w="66675" cap="flat">
            <a:solidFill>
              <a:srgbClr val="BEC6D4"/>
            </a:solidFill>
            <a:prstDash val="solid"/>
            <a:headEnd type="none" w="sm" len="sm"/>
            <a:tailEnd type="none" w="sm" len="sm"/>
          </a:ln>
        </p:spPr>
        <p:txBody>
          <a:bodyPr/>
          <a:lstStyle/>
          <a:p>
            <a:endParaRPr lang="en-US"/>
          </a:p>
        </p:txBody>
      </p:sp>
      <p:sp>
        <p:nvSpPr>
          <p:cNvPr id="18" name="AutoShape 18"/>
          <p:cNvSpPr/>
          <p:nvPr/>
        </p:nvSpPr>
        <p:spPr>
          <a:xfrm>
            <a:off x="2391209" y="568102"/>
            <a:ext cx="375086" cy="438940"/>
          </a:xfrm>
          <a:prstGeom prst="line">
            <a:avLst/>
          </a:prstGeom>
          <a:ln w="66675" cap="flat">
            <a:solidFill>
              <a:srgbClr val="BEC6D4"/>
            </a:solidFill>
            <a:prstDash val="solid"/>
            <a:headEnd type="none" w="sm" len="sm"/>
            <a:tailEnd type="none" w="sm" len="sm"/>
          </a:ln>
        </p:spPr>
        <p:txBody>
          <a:bodyPr/>
          <a:lstStyle/>
          <a:p>
            <a:endParaRPr lang="en-US"/>
          </a:p>
        </p:txBody>
      </p:sp>
      <p:sp>
        <p:nvSpPr>
          <p:cNvPr id="19" name="AutoShape 19"/>
          <p:cNvSpPr/>
          <p:nvPr/>
        </p:nvSpPr>
        <p:spPr>
          <a:xfrm>
            <a:off x="2732427" y="568102"/>
            <a:ext cx="375086" cy="438940"/>
          </a:xfrm>
          <a:prstGeom prst="line">
            <a:avLst/>
          </a:prstGeom>
          <a:ln w="66675" cap="flat">
            <a:solidFill>
              <a:srgbClr val="BEC6D4"/>
            </a:solidFill>
            <a:prstDash val="solid"/>
            <a:headEnd type="none" w="sm" len="sm"/>
            <a:tailEnd type="none" w="sm" len="sm"/>
          </a:ln>
        </p:spPr>
        <p:txBody>
          <a:bodyPr/>
          <a:lstStyle/>
          <a:p>
            <a:endParaRPr lang="en-US"/>
          </a:p>
        </p:txBody>
      </p:sp>
      <p:sp>
        <p:nvSpPr>
          <p:cNvPr id="20" name="AutoShape 20"/>
          <p:cNvSpPr/>
          <p:nvPr/>
        </p:nvSpPr>
        <p:spPr>
          <a:xfrm>
            <a:off x="3073645" y="568102"/>
            <a:ext cx="375086" cy="438940"/>
          </a:xfrm>
          <a:prstGeom prst="line">
            <a:avLst/>
          </a:prstGeom>
          <a:ln w="66675" cap="flat">
            <a:solidFill>
              <a:srgbClr val="BEC6D4"/>
            </a:solidFill>
            <a:prstDash val="solid"/>
            <a:headEnd type="none" w="sm" len="sm"/>
            <a:tailEnd type="none" w="sm" len="sm"/>
          </a:ln>
        </p:spPr>
        <p:txBody>
          <a:bodyPr/>
          <a:lstStyle/>
          <a:p>
            <a:endParaRPr lang="en-US"/>
          </a:p>
        </p:txBody>
      </p:sp>
      <p:grpSp>
        <p:nvGrpSpPr>
          <p:cNvPr id="35" name="Group 34">
            <a:extLst>
              <a:ext uri="{FF2B5EF4-FFF2-40B4-BE49-F238E27FC236}">
                <a16:creationId xmlns:a16="http://schemas.microsoft.com/office/drawing/2014/main" id="{1FAA35E9-12E2-BCE3-0FCD-F4CED876BF01}"/>
              </a:ext>
            </a:extLst>
          </p:cNvPr>
          <p:cNvGrpSpPr/>
          <p:nvPr/>
        </p:nvGrpSpPr>
        <p:grpSpPr>
          <a:xfrm>
            <a:off x="8373828" y="2171700"/>
            <a:ext cx="8618772" cy="932628"/>
            <a:chOff x="8373828" y="2171700"/>
            <a:chExt cx="8618772" cy="932628"/>
          </a:xfrm>
        </p:grpSpPr>
        <p:sp>
          <p:nvSpPr>
            <p:cNvPr id="8" name="TextBox 8"/>
            <p:cNvSpPr txBox="1"/>
            <p:nvPr/>
          </p:nvSpPr>
          <p:spPr>
            <a:xfrm>
              <a:off x="8373828" y="2171700"/>
              <a:ext cx="1084758" cy="932628"/>
            </a:xfrm>
            <a:prstGeom prst="rect">
              <a:avLst/>
            </a:prstGeom>
          </p:spPr>
          <p:txBody>
            <a:bodyPr wrap="square" lIns="0" tIns="0" rIns="0" bIns="0" rtlCol="0" anchor="t">
              <a:spAutoFit/>
            </a:bodyPr>
            <a:lstStyle/>
            <a:p>
              <a:pPr algn="l">
                <a:lnSpc>
                  <a:spcPts val="7679"/>
                </a:lnSpc>
              </a:pPr>
              <a:r>
                <a:rPr lang="en-US" sz="6399">
                  <a:solidFill>
                    <a:srgbClr val="D18547"/>
                  </a:solidFill>
                  <a:latin typeface="Oswald Bold"/>
                </a:rPr>
                <a:t>01</a:t>
              </a:r>
            </a:p>
          </p:txBody>
        </p:sp>
        <p:sp>
          <p:nvSpPr>
            <p:cNvPr id="21" name="TextBox 21"/>
            <p:cNvSpPr txBox="1"/>
            <p:nvPr/>
          </p:nvSpPr>
          <p:spPr>
            <a:xfrm>
              <a:off x="9525000" y="2338286"/>
              <a:ext cx="7467600" cy="603691"/>
            </a:xfrm>
            <a:prstGeom prst="rect">
              <a:avLst/>
            </a:prstGeom>
          </p:spPr>
          <p:txBody>
            <a:bodyPr wrap="square" lIns="0" tIns="0" rIns="0" bIns="0" rtlCol="0" anchor="t">
              <a:spAutoFit/>
            </a:bodyPr>
            <a:lstStyle/>
            <a:p>
              <a:pPr algn="l">
                <a:lnSpc>
                  <a:spcPts val="4799"/>
                </a:lnSpc>
              </a:pPr>
              <a:r>
                <a:rPr lang="en-US" sz="3999">
                  <a:solidFill>
                    <a:srgbClr val="051D64"/>
                  </a:solidFill>
                  <a:latin typeface="Oswald Bold" pitchFamily="2" charset="0"/>
                </a:rPr>
                <a:t>TỔNG QUAN ĐỀ TÀI</a:t>
              </a:r>
            </a:p>
          </p:txBody>
        </p:sp>
      </p:grpSp>
      <p:grpSp>
        <p:nvGrpSpPr>
          <p:cNvPr id="36" name="Group 35">
            <a:extLst>
              <a:ext uri="{FF2B5EF4-FFF2-40B4-BE49-F238E27FC236}">
                <a16:creationId xmlns:a16="http://schemas.microsoft.com/office/drawing/2014/main" id="{E6679F64-7701-7CC3-BE74-43308186C027}"/>
              </a:ext>
            </a:extLst>
          </p:cNvPr>
          <p:cNvGrpSpPr/>
          <p:nvPr/>
        </p:nvGrpSpPr>
        <p:grpSpPr>
          <a:xfrm>
            <a:off x="8373828" y="4055163"/>
            <a:ext cx="8618772" cy="932628"/>
            <a:chOff x="8373828" y="4055163"/>
            <a:chExt cx="8618772" cy="932628"/>
          </a:xfrm>
        </p:grpSpPr>
        <p:sp>
          <p:nvSpPr>
            <p:cNvPr id="9" name="TextBox 9"/>
            <p:cNvSpPr txBox="1"/>
            <p:nvPr/>
          </p:nvSpPr>
          <p:spPr>
            <a:xfrm>
              <a:off x="8373828" y="4055163"/>
              <a:ext cx="1084758" cy="932628"/>
            </a:xfrm>
            <a:prstGeom prst="rect">
              <a:avLst/>
            </a:prstGeom>
          </p:spPr>
          <p:txBody>
            <a:bodyPr wrap="square" lIns="0" tIns="0" rIns="0" bIns="0" rtlCol="0" anchor="t">
              <a:spAutoFit/>
            </a:bodyPr>
            <a:lstStyle/>
            <a:p>
              <a:pPr algn="l">
                <a:lnSpc>
                  <a:spcPts val="7679"/>
                </a:lnSpc>
              </a:pPr>
              <a:r>
                <a:rPr lang="en-US" sz="6399">
                  <a:solidFill>
                    <a:srgbClr val="D18547"/>
                  </a:solidFill>
                  <a:latin typeface="Oswald Bold"/>
                </a:rPr>
                <a:t>02</a:t>
              </a:r>
            </a:p>
          </p:txBody>
        </p:sp>
        <p:sp>
          <p:nvSpPr>
            <p:cNvPr id="22" name="TextBox 22"/>
            <p:cNvSpPr txBox="1"/>
            <p:nvPr/>
          </p:nvSpPr>
          <p:spPr>
            <a:xfrm>
              <a:off x="9525000" y="4219235"/>
              <a:ext cx="7467600" cy="602153"/>
            </a:xfrm>
            <a:prstGeom prst="rect">
              <a:avLst/>
            </a:prstGeom>
          </p:spPr>
          <p:txBody>
            <a:bodyPr wrap="square" lIns="0" tIns="0" rIns="0" bIns="0" rtlCol="0" anchor="t">
              <a:spAutoFit/>
            </a:bodyPr>
            <a:lstStyle/>
            <a:p>
              <a:pPr algn="l">
                <a:lnSpc>
                  <a:spcPts val="4799"/>
                </a:lnSpc>
              </a:pPr>
              <a:r>
                <a:rPr lang="en-US" sz="3999">
                  <a:solidFill>
                    <a:srgbClr val="051D64"/>
                  </a:solidFill>
                  <a:latin typeface="Oswald Bold" pitchFamily="2" charset="0"/>
                </a:rPr>
                <a:t>PHÂN TÍCH THIẾT KẾ HỆ THỐNG</a:t>
              </a:r>
            </a:p>
          </p:txBody>
        </p:sp>
      </p:grpSp>
      <p:grpSp>
        <p:nvGrpSpPr>
          <p:cNvPr id="38" name="Group 37">
            <a:extLst>
              <a:ext uri="{FF2B5EF4-FFF2-40B4-BE49-F238E27FC236}">
                <a16:creationId xmlns:a16="http://schemas.microsoft.com/office/drawing/2014/main" id="{9429ED73-4E30-8C5B-5251-A61EB28D65CB}"/>
              </a:ext>
            </a:extLst>
          </p:cNvPr>
          <p:cNvGrpSpPr/>
          <p:nvPr/>
        </p:nvGrpSpPr>
        <p:grpSpPr>
          <a:xfrm>
            <a:off x="8373828" y="7822090"/>
            <a:ext cx="8618772" cy="932628"/>
            <a:chOff x="8373828" y="7822090"/>
            <a:chExt cx="8618772" cy="932628"/>
          </a:xfrm>
        </p:grpSpPr>
        <p:sp>
          <p:nvSpPr>
            <p:cNvPr id="10" name="TextBox 10"/>
            <p:cNvSpPr txBox="1"/>
            <p:nvPr/>
          </p:nvSpPr>
          <p:spPr>
            <a:xfrm>
              <a:off x="8373828" y="7822090"/>
              <a:ext cx="1084758" cy="932628"/>
            </a:xfrm>
            <a:prstGeom prst="rect">
              <a:avLst/>
            </a:prstGeom>
          </p:spPr>
          <p:txBody>
            <a:bodyPr wrap="square" lIns="0" tIns="0" rIns="0" bIns="0" rtlCol="0" anchor="t">
              <a:spAutoFit/>
            </a:bodyPr>
            <a:lstStyle/>
            <a:p>
              <a:pPr algn="l">
                <a:lnSpc>
                  <a:spcPts val="7679"/>
                </a:lnSpc>
              </a:pPr>
              <a:r>
                <a:rPr lang="en-US" sz="6399">
                  <a:solidFill>
                    <a:srgbClr val="D18547"/>
                  </a:solidFill>
                  <a:latin typeface="Oswald Bold"/>
                </a:rPr>
                <a:t>04</a:t>
              </a:r>
            </a:p>
          </p:txBody>
        </p:sp>
        <p:sp>
          <p:nvSpPr>
            <p:cNvPr id="23" name="TextBox 23"/>
            <p:cNvSpPr txBox="1"/>
            <p:nvPr/>
          </p:nvSpPr>
          <p:spPr>
            <a:xfrm>
              <a:off x="9525000" y="7970683"/>
              <a:ext cx="7467600" cy="603691"/>
            </a:xfrm>
            <a:prstGeom prst="rect">
              <a:avLst/>
            </a:prstGeom>
          </p:spPr>
          <p:txBody>
            <a:bodyPr wrap="square" lIns="0" tIns="0" rIns="0" bIns="0" rtlCol="0" anchor="t">
              <a:spAutoFit/>
            </a:bodyPr>
            <a:lstStyle/>
            <a:p>
              <a:pPr algn="l">
                <a:lnSpc>
                  <a:spcPts val="4799"/>
                </a:lnSpc>
              </a:pPr>
              <a:r>
                <a:rPr lang="en-US" sz="3999">
                  <a:solidFill>
                    <a:srgbClr val="051D64"/>
                  </a:solidFill>
                  <a:latin typeface="Oswald Bold" pitchFamily="2" charset="0"/>
                </a:rPr>
                <a:t>KẾT LUẬN VÀ HƯỚNG PHÁT TRIỂN</a:t>
              </a:r>
            </a:p>
          </p:txBody>
        </p:sp>
      </p:grpSp>
      <p:grpSp>
        <p:nvGrpSpPr>
          <p:cNvPr id="37" name="Group 36">
            <a:extLst>
              <a:ext uri="{FF2B5EF4-FFF2-40B4-BE49-F238E27FC236}">
                <a16:creationId xmlns:a16="http://schemas.microsoft.com/office/drawing/2014/main" id="{88C11630-D1C8-571D-1ABF-476C76368111}"/>
              </a:ext>
            </a:extLst>
          </p:cNvPr>
          <p:cNvGrpSpPr/>
          <p:nvPr/>
        </p:nvGrpSpPr>
        <p:grpSpPr>
          <a:xfrm>
            <a:off x="8373828" y="5938626"/>
            <a:ext cx="8618772" cy="932628"/>
            <a:chOff x="8373828" y="5938626"/>
            <a:chExt cx="8618772" cy="932628"/>
          </a:xfrm>
        </p:grpSpPr>
        <p:sp>
          <p:nvSpPr>
            <p:cNvPr id="29" name="TextBox 29"/>
            <p:cNvSpPr txBox="1"/>
            <p:nvPr/>
          </p:nvSpPr>
          <p:spPr>
            <a:xfrm>
              <a:off x="8373828" y="5938626"/>
              <a:ext cx="1084758" cy="932628"/>
            </a:xfrm>
            <a:prstGeom prst="rect">
              <a:avLst/>
            </a:prstGeom>
          </p:spPr>
          <p:txBody>
            <a:bodyPr wrap="square" lIns="0" tIns="0" rIns="0" bIns="0" rtlCol="0" anchor="t">
              <a:spAutoFit/>
            </a:bodyPr>
            <a:lstStyle/>
            <a:p>
              <a:pPr algn="l">
                <a:lnSpc>
                  <a:spcPts val="7679"/>
                </a:lnSpc>
              </a:pPr>
              <a:r>
                <a:rPr lang="en-US" sz="6399">
                  <a:solidFill>
                    <a:srgbClr val="D18547"/>
                  </a:solidFill>
                  <a:latin typeface="Oswald Bold"/>
                </a:rPr>
                <a:t>03</a:t>
              </a:r>
            </a:p>
          </p:txBody>
        </p:sp>
        <p:sp>
          <p:nvSpPr>
            <p:cNvPr id="31" name="TextBox 31"/>
            <p:cNvSpPr txBox="1"/>
            <p:nvPr/>
          </p:nvSpPr>
          <p:spPr>
            <a:xfrm>
              <a:off x="9525000" y="6106029"/>
              <a:ext cx="7467600" cy="603691"/>
            </a:xfrm>
            <a:prstGeom prst="rect">
              <a:avLst/>
            </a:prstGeom>
          </p:spPr>
          <p:txBody>
            <a:bodyPr wrap="square" lIns="0" tIns="0" rIns="0" bIns="0" rtlCol="0" anchor="t">
              <a:spAutoFit/>
            </a:bodyPr>
            <a:lstStyle/>
            <a:p>
              <a:pPr algn="l">
                <a:lnSpc>
                  <a:spcPts val="4799"/>
                </a:lnSpc>
              </a:pPr>
              <a:r>
                <a:rPr lang="en-US" sz="3999">
                  <a:solidFill>
                    <a:srgbClr val="051D64"/>
                  </a:solidFill>
                  <a:latin typeface="Oswald Bold" pitchFamily="2" charset="0"/>
                </a:rPr>
                <a:t>KẾT QUẢ ĐẠT ĐƯỢC</a:t>
              </a:r>
            </a:p>
          </p:txBody>
        </p:sp>
      </p:gr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anim calcmode="lin" valueType="num">
                                      <p:cBhvr additive="base">
                                        <p:cTn id="7" dur="750" fill="hold"/>
                                        <p:tgtEl>
                                          <p:spTgt spid="35"/>
                                        </p:tgtEl>
                                        <p:attrNameLst>
                                          <p:attrName>ppt_x</p:attrName>
                                        </p:attrNameLst>
                                      </p:cBhvr>
                                      <p:tavLst>
                                        <p:tav tm="0">
                                          <p:val>
                                            <p:strVal val="#ppt_x"/>
                                          </p:val>
                                        </p:tav>
                                        <p:tav tm="100000">
                                          <p:val>
                                            <p:strVal val="#ppt_x"/>
                                          </p:val>
                                        </p:tav>
                                      </p:tavLst>
                                    </p:anim>
                                    <p:anim calcmode="lin" valueType="num">
                                      <p:cBhvr additive="base">
                                        <p:cTn id="8" dur="750" fill="hold"/>
                                        <p:tgtEl>
                                          <p:spTgt spid="35"/>
                                        </p:tgtEl>
                                        <p:attrNameLst>
                                          <p:attrName>ppt_y</p:attrName>
                                        </p:attrNameLst>
                                      </p:cBhvr>
                                      <p:tavLst>
                                        <p:tav tm="0">
                                          <p:val>
                                            <p:strVal val="1+#ppt_h/2"/>
                                          </p:val>
                                        </p:tav>
                                        <p:tav tm="100000">
                                          <p:val>
                                            <p:strVal val="#ppt_y"/>
                                          </p:val>
                                        </p:tav>
                                      </p:tavLst>
                                    </p:anim>
                                  </p:childTnLst>
                                </p:cTn>
                              </p:par>
                            </p:childTnLst>
                          </p:cTn>
                        </p:par>
                        <p:par>
                          <p:cTn id="9" fill="hold">
                            <p:stCondLst>
                              <p:cond delay="750"/>
                            </p:stCondLst>
                            <p:childTnLst>
                              <p:par>
                                <p:cTn id="10" presetID="2" presetClass="entr" presetSubtype="4" fill="hold" nodeType="afterEffect">
                                  <p:stCondLst>
                                    <p:cond delay="0"/>
                                  </p:stCondLst>
                                  <p:childTnLst>
                                    <p:set>
                                      <p:cBhvr>
                                        <p:cTn id="11" dur="1" fill="hold">
                                          <p:stCondLst>
                                            <p:cond delay="0"/>
                                          </p:stCondLst>
                                        </p:cTn>
                                        <p:tgtEl>
                                          <p:spTgt spid="36"/>
                                        </p:tgtEl>
                                        <p:attrNameLst>
                                          <p:attrName>style.visibility</p:attrName>
                                        </p:attrNameLst>
                                      </p:cBhvr>
                                      <p:to>
                                        <p:strVal val="visible"/>
                                      </p:to>
                                    </p:set>
                                    <p:anim calcmode="lin" valueType="num">
                                      <p:cBhvr additive="base">
                                        <p:cTn id="12" dur="750" fill="hold"/>
                                        <p:tgtEl>
                                          <p:spTgt spid="36"/>
                                        </p:tgtEl>
                                        <p:attrNameLst>
                                          <p:attrName>ppt_x</p:attrName>
                                        </p:attrNameLst>
                                      </p:cBhvr>
                                      <p:tavLst>
                                        <p:tav tm="0">
                                          <p:val>
                                            <p:strVal val="#ppt_x"/>
                                          </p:val>
                                        </p:tav>
                                        <p:tav tm="100000">
                                          <p:val>
                                            <p:strVal val="#ppt_x"/>
                                          </p:val>
                                        </p:tav>
                                      </p:tavLst>
                                    </p:anim>
                                    <p:anim calcmode="lin" valueType="num">
                                      <p:cBhvr additive="base">
                                        <p:cTn id="13" dur="750" fill="hold"/>
                                        <p:tgtEl>
                                          <p:spTgt spid="36"/>
                                        </p:tgtEl>
                                        <p:attrNameLst>
                                          <p:attrName>ppt_y</p:attrName>
                                        </p:attrNameLst>
                                      </p:cBhvr>
                                      <p:tavLst>
                                        <p:tav tm="0">
                                          <p:val>
                                            <p:strVal val="1+#ppt_h/2"/>
                                          </p:val>
                                        </p:tav>
                                        <p:tav tm="100000">
                                          <p:val>
                                            <p:strVal val="#ppt_y"/>
                                          </p:val>
                                        </p:tav>
                                      </p:tavLst>
                                    </p:anim>
                                  </p:childTnLst>
                                </p:cTn>
                              </p:par>
                            </p:childTnLst>
                          </p:cTn>
                        </p:par>
                        <p:par>
                          <p:cTn id="14" fill="hold">
                            <p:stCondLst>
                              <p:cond delay="1500"/>
                            </p:stCondLst>
                            <p:childTnLst>
                              <p:par>
                                <p:cTn id="15" presetID="2" presetClass="entr" presetSubtype="4" fill="hold" nodeType="afterEffect">
                                  <p:stCondLst>
                                    <p:cond delay="0"/>
                                  </p:stCondLst>
                                  <p:childTnLst>
                                    <p:set>
                                      <p:cBhvr>
                                        <p:cTn id="16" dur="1" fill="hold">
                                          <p:stCondLst>
                                            <p:cond delay="0"/>
                                          </p:stCondLst>
                                        </p:cTn>
                                        <p:tgtEl>
                                          <p:spTgt spid="37"/>
                                        </p:tgtEl>
                                        <p:attrNameLst>
                                          <p:attrName>style.visibility</p:attrName>
                                        </p:attrNameLst>
                                      </p:cBhvr>
                                      <p:to>
                                        <p:strVal val="visible"/>
                                      </p:to>
                                    </p:set>
                                    <p:anim calcmode="lin" valueType="num">
                                      <p:cBhvr additive="base">
                                        <p:cTn id="17" dur="750" fill="hold"/>
                                        <p:tgtEl>
                                          <p:spTgt spid="37"/>
                                        </p:tgtEl>
                                        <p:attrNameLst>
                                          <p:attrName>ppt_x</p:attrName>
                                        </p:attrNameLst>
                                      </p:cBhvr>
                                      <p:tavLst>
                                        <p:tav tm="0">
                                          <p:val>
                                            <p:strVal val="#ppt_x"/>
                                          </p:val>
                                        </p:tav>
                                        <p:tav tm="100000">
                                          <p:val>
                                            <p:strVal val="#ppt_x"/>
                                          </p:val>
                                        </p:tav>
                                      </p:tavLst>
                                    </p:anim>
                                    <p:anim calcmode="lin" valueType="num">
                                      <p:cBhvr additive="base">
                                        <p:cTn id="18" dur="750" fill="hold"/>
                                        <p:tgtEl>
                                          <p:spTgt spid="37"/>
                                        </p:tgtEl>
                                        <p:attrNameLst>
                                          <p:attrName>ppt_y</p:attrName>
                                        </p:attrNameLst>
                                      </p:cBhvr>
                                      <p:tavLst>
                                        <p:tav tm="0">
                                          <p:val>
                                            <p:strVal val="1+#ppt_h/2"/>
                                          </p:val>
                                        </p:tav>
                                        <p:tav tm="100000">
                                          <p:val>
                                            <p:strVal val="#ppt_y"/>
                                          </p:val>
                                        </p:tav>
                                      </p:tavLst>
                                    </p:anim>
                                  </p:childTnLst>
                                </p:cTn>
                              </p:par>
                            </p:childTnLst>
                          </p:cTn>
                        </p:par>
                        <p:par>
                          <p:cTn id="19" fill="hold">
                            <p:stCondLst>
                              <p:cond delay="2250"/>
                            </p:stCondLst>
                            <p:childTnLst>
                              <p:par>
                                <p:cTn id="20" presetID="2" presetClass="entr" presetSubtype="4" fill="hold" nodeType="afterEffect">
                                  <p:stCondLst>
                                    <p:cond delay="0"/>
                                  </p:stCondLst>
                                  <p:childTnLst>
                                    <p:set>
                                      <p:cBhvr>
                                        <p:cTn id="21" dur="1" fill="hold">
                                          <p:stCondLst>
                                            <p:cond delay="0"/>
                                          </p:stCondLst>
                                        </p:cTn>
                                        <p:tgtEl>
                                          <p:spTgt spid="38"/>
                                        </p:tgtEl>
                                        <p:attrNameLst>
                                          <p:attrName>style.visibility</p:attrName>
                                        </p:attrNameLst>
                                      </p:cBhvr>
                                      <p:to>
                                        <p:strVal val="visible"/>
                                      </p:to>
                                    </p:set>
                                    <p:anim calcmode="lin" valueType="num">
                                      <p:cBhvr additive="base">
                                        <p:cTn id="22" dur="750" fill="hold"/>
                                        <p:tgtEl>
                                          <p:spTgt spid="38"/>
                                        </p:tgtEl>
                                        <p:attrNameLst>
                                          <p:attrName>ppt_x</p:attrName>
                                        </p:attrNameLst>
                                      </p:cBhvr>
                                      <p:tavLst>
                                        <p:tav tm="0">
                                          <p:val>
                                            <p:strVal val="#ppt_x"/>
                                          </p:val>
                                        </p:tav>
                                        <p:tav tm="100000">
                                          <p:val>
                                            <p:strVal val="#ppt_x"/>
                                          </p:val>
                                        </p:tav>
                                      </p:tavLst>
                                    </p:anim>
                                    <p:anim calcmode="lin" valueType="num">
                                      <p:cBhvr additive="base">
                                        <p:cTn id="23" dur="750" fill="hold"/>
                                        <p:tgtEl>
                                          <p:spTgt spid="3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836748" y="-317503"/>
            <a:ext cx="22406886" cy="834714"/>
            <a:chOff x="0" y="0"/>
            <a:chExt cx="5901402" cy="219842"/>
          </a:xfrm>
        </p:grpSpPr>
        <p:sp>
          <p:nvSpPr>
            <p:cNvPr id="3" name="Freeform 3"/>
            <p:cNvSpPr/>
            <p:nvPr/>
          </p:nvSpPr>
          <p:spPr>
            <a:xfrm>
              <a:off x="0" y="0"/>
              <a:ext cx="5901402" cy="219842"/>
            </a:xfrm>
            <a:custGeom>
              <a:avLst/>
              <a:gdLst/>
              <a:ahLst/>
              <a:cxnLst/>
              <a:rect l="l" t="t" r="r" b="b"/>
              <a:pathLst>
                <a:path w="5901402" h="219842">
                  <a:moveTo>
                    <a:pt x="0" y="0"/>
                  </a:moveTo>
                  <a:lnTo>
                    <a:pt x="5901402" y="0"/>
                  </a:lnTo>
                  <a:lnTo>
                    <a:pt x="5901402" y="219842"/>
                  </a:lnTo>
                  <a:lnTo>
                    <a:pt x="0" y="219842"/>
                  </a:lnTo>
                  <a:close/>
                </a:path>
              </a:pathLst>
            </a:custGeom>
            <a:solidFill>
              <a:srgbClr val="051D64"/>
            </a:solidFill>
          </p:spPr>
          <p:txBody>
            <a:bodyPr/>
            <a:lstStyle/>
            <a:p>
              <a:endParaRPr lang="en-US"/>
            </a:p>
          </p:txBody>
        </p:sp>
        <p:sp>
          <p:nvSpPr>
            <p:cNvPr id="4" name="TextBox 4"/>
            <p:cNvSpPr txBox="1"/>
            <p:nvPr/>
          </p:nvSpPr>
          <p:spPr>
            <a:xfrm>
              <a:off x="0" y="-38100"/>
              <a:ext cx="5901402" cy="257942"/>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rot="5400000" flipH="1">
            <a:off x="14195093" y="9321007"/>
            <a:ext cx="6128414" cy="2288499"/>
          </a:xfrm>
          <a:custGeom>
            <a:avLst/>
            <a:gdLst/>
            <a:ahLst/>
            <a:cxnLst/>
            <a:rect l="l" t="t" r="r" b="b"/>
            <a:pathLst>
              <a:path w="6128414" h="2288499">
                <a:moveTo>
                  <a:pt x="6128414" y="0"/>
                </a:moveTo>
                <a:lnTo>
                  <a:pt x="0" y="0"/>
                </a:lnTo>
                <a:lnTo>
                  <a:pt x="0" y="2288499"/>
                </a:lnTo>
                <a:lnTo>
                  <a:pt x="6128414" y="2288499"/>
                </a:lnTo>
                <a:lnTo>
                  <a:pt x="6128414" y="0"/>
                </a:lnTo>
                <a:close/>
              </a:path>
            </a:pathLst>
          </a:custGeom>
          <a:blipFill>
            <a:blip r:embed="rId3">
              <a:extLst>
                <a:ext uri="{96DAC541-7B7A-43D3-8B79-37D633B846F1}">
                  <asvg:svgBlip xmlns:asvg="http://schemas.microsoft.com/office/drawing/2016/SVG/main" r:embed="rId4"/>
                </a:ext>
              </a:extLst>
            </a:blip>
            <a:stretch>
              <a:fillRect r="-103224"/>
            </a:stretch>
          </a:blipFill>
        </p:spPr>
        <p:txBody>
          <a:bodyPr/>
          <a:lstStyle/>
          <a:p>
            <a:endParaRPr lang="en-US"/>
          </a:p>
        </p:txBody>
      </p:sp>
      <p:sp>
        <p:nvSpPr>
          <p:cNvPr id="8" name="Freeform 8"/>
          <p:cNvSpPr/>
          <p:nvPr/>
        </p:nvSpPr>
        <p:spPr>
          <a:xfrm>
            <a:off x="1028700" y="1670052"/>
            <a:ext cx="5121064" cy="7588248"/>
          </a:xfrm>
          <a:custGeom>
            <a:avLst/>
            <a:gdLst/>
            <a:ahLst/>
            <a:cxnLst/>
            <a:rect l="l" t="t" r="r" b="b"/>
            <a:pathLst>
              <a:path w="3727450" h="5523230">
                <a:moveTo>
                  <a:pt x="3727450" y="5523230"/>
                </a:moveTo>
                <a:lnTo>
                  <a:pt x="0" y="5523230"/>
                </a:lnTo>
                <a:lnTo>
                  <a:pt x="0" y="0"/>
                </a:lnTo>
                <a:lnTo>
                  <a:pt x="3727450" y="0"/>
                </a:lnTo>
                <a:lnTo>
                  <a:pt x="3727450" y="5523230"/>
                </a:lnTo>
                <a:close/>
                <a:moveTo>
                  <a:pt x="127000" y="5396230"/>
                </a:moveTo>
                <a:lnTo>
                  <a:pt x="3600450" y="5396230"/>
                </a:lnTo>
                <a:lnTo>
                  <a:pt x="3600450" y="127000"/>
                </a:lnTo>
                <a:lnTo>
                  <a:pt x="127000" y="127000"/>
                </a:lnTo>
                <a:lnTo>
                  <a:pt x="127000" y="5396230"/>
                </a:lnTo>
                <a:close/>
              </a:path>
            </a:pathLst>
          </a:custGeom>
          <a:solidFill>
            <a:srgbClr val="F9B680"/>
          </a:solidFill>
        </p:spPr>
        <p:txBody>
          <a:bodyPr/>
          <a:lstStyle/>
          <a:p>
            <a:endParaRPr lang="en-US"/>
          </a:p>
        </p:txBody>
      </p:sp>
      <p:sp>
        <p:nvSpPr>
          <p:cNvPr id="9" name="AutoShape 9"/>
          <p:cNvSpPr/>
          <p:nvPr/>
        </p:nvSpPr>
        <p:spPr>
          <a:xfrm>
            <a:off x="800274" y="297741"/>
            <a:ext cx="375086" cy="438940"/>
          </a:xfrm>
          <a:prstGeom prst="line">
            <a:avLst/>
          </a:prstGeom>
          <a:ln w="66675" cap="flat">
            <a:solidFill>
              <a:srgbClr val="F9B680"/>
            </a:solidFill>
            <a:prstDash val="solid"/>
            <a:headEnd type="none" w="sm" len="sm"/>
            <a:tailEnd type="none" w="sm" len="sm"/>
          </a:ln>
        </p:spPr>
        <p:txBody>
          <a:bodyPr/>
          <a:lstStyle/>
          <a:p>
            <a:endParaRPr lang="en-US"/>
          </a:p>
        </p:txBody>
      </p:sp>
      <p:sp>
        <p:nvSpPr>
          <p:cNvPr id="10" name="AutoShape 10"/>
          <p:cNvSpPr/>
          <p:nvPr/>
        </p:nvSpPr>
        <p:spPr>
          <a:xfrm>
            <a:off x="1141493" y="297741"/>
            <a:ext cx="375086" cy="438940"/>
          </a:xfrm>
          <a:prstGeom prst="line">
            <a:avLst/>
          </a:prstGeom>
          <a:ln w="66675" cap="flat">
            <a:solidFill>
              <a:srgbClr val="F9B680"/>
            </a:solidFill>
            <a:prstDash val="solid"/>
            <a:headEnd type="none" w="sm" len="sm"/>
            <a:tailEnd type="none" w="sm" len="sm"/>
          </a:ln>
        </p:spPr>
        <p:txBody>
          <a:bodyPr/>
          <a:lstStyle/>
          <a:p>
            <a:endParaRPr lang="en-US"/>
          </a:p>
        </p:txBody>
      </p:sp>
      <p:sp>
        <p:nvSpPr>
          <p:cNvPr id="11" name="AutoShape 11"/>
          <p:cNvSpPr/>
          <p:nvPr/>
        </p:nvSpPr>
        <p:spPr>
          <a:xfrm>
            <a:off x="1482711" y="297741"/>
            <a:ext cx="375086" cy="438940"/>
          </a:xfrm>
          <a:prstGeom prst="line">
            <a:avLst/>
          </a:prstGeom>
          <a:ln w="66675" cap="flat">
            <a:solidFill>
              <a:srgbClr val="F9B680"/>
            </a:solidFill>
            <a:prstDash val="solid"/>
            <a:headEnd type="none" w="sm" len="sm"/>
            <a:tailEnd type="none" w="sm" len="sm"/>
          </a:ln>
        </p:spPr>
        <p:txBody>
          <a:bodyPr/>
          <a:lstStyle/>
          <a:p>
            <a:endParaRPr lang="en-US"/>
          </a:p>
        </p:txBody>
      </p:sp>
      <p:sp>
        <p:nvSpPr>
          <p:cNvPr id="12" name="AutoShape 12"/>
          <p:cNvSpPr/>
          <p:nvPr/>
        </p:nvSpPr>
        <p:spPr>
          <a:xfrm>
            <a:off x="1823929" y="297741"/>
            <a:ext cx="375086" cy="438940"/>
          </a:xfrm>
          <a:prstGeom prst="line">
            <a:avLst/>
          </a:prstGeom>
          <a:ln w="66675" cap="flat">
            <a:solidFill>
              <a:srgbClr val="F9B680"/>
            </a:solidFill>
            <a:prstDash val="solid"/>
            <a:headEnd type="none" w="sm" len="sm"/>
            <a:tailEnd type="none" w="sm" len="sm"/>
          </a:ln>
        </p:spPr>
        <p:txBody>
          <a:bodyPr/>
          <a:lstStyle/>
          <a:p>
            <a:endParaRPr lang="en-US"/>
          </a:p>
        </p:txBody>
      </p:sp>
      <p:sp>
        <p:nvSpPr>
          <p:cNvPr id="13" name="AutoShape 13"/>
          <p:cNvSpPr/>
          <p:nvPr/>
        </p:nvSpPr>
        <p:spPr>
          <a:xfrm>
            <a:off x="2165147" y="297741"/>
            <a:ext cx="375086" cy="438940"/>
          </a:xfrm>
          <a:prstGeom prst="line">
            <a:avLst/>
          </a:prstGeom>
          <a:ln w="66675" cap="flat">
            <a:solidFill>
              <a:srgbClr val="F9B680"/>
            </a:solidFill>
            <a:prstDash val="solid"/>
            <a:headEnd type="none" w="sm" len="sm"/>
            <a:tailEnd type="none" w="sm" len="sm"/>
          </a:ln>
        </p:spPr>
        <p:txBody>
          <a:bodyPr/>
          <a:lstStyle/>
          <a:p>
            <a:endParaRPr lang="en-US"/>
          </a:p>
        </p:txBody>
      </p:sp>
      <p:sp>
        <p:nvSpPr>
          <p:cNvPr id="14" name="AutoShape 14"/>
          <p:cNvSpPr/>
          <p:nvPr/>
        </p:nvSpPr>
        <p:spPr>
          <a:xfrm>
            <a:off x="2506365" y="297741"/>
            <a:ext cx="375086" cy="438940"/>
          </a:xfrm>
          <a:prstGeom prst="line">
            <a:avLst/>
          </a:prstGeom>
          <a:ln w="66675" cap="flat">
            <a:solidFill>
              <a:srgbClr val="F9B680"/>
            </a:solidFill>
            <a:prstDash val="solid"/>
            <a:headEnd type="none" w="sm" len="sm"/>
            <a:tailEnd type="none" w="sm" len="sm"/>
          </a:ln>
        </p:spPr>
        <p:txBody>
          <a:bodyPr/>
          <a:lstStyle/>
          <a:p>
            <a:endParaRPr lang="en-US"/>
          </a:p>
        </p:txBody>
      </p:sp>
      <p:sp>
        <p:nvSpPr>
          <p:cNvPr id="15" name="AutoShape 15"/>
          <p:cNvSpPr/>
          <p:nvPr/>
        </p:nvSpPr>
        <p:spPr>
          <a:xfrm>
            <a:off x="2847584" y="297741"/>
            <a:ext cx="375086" cy="438940"/>
          </a:xfrm>
          <a:prstGeom prst="line">
            <a:avLst/>
          </a:prstGeom>
          <a:ln w="66675" cap="flat">
            <a:solidFill>
              <a:srgbClr val="F9B680"/>
            </a:solidFill>
            <a:prstDash val="solid"/>
            <a:headEnd type="none" w="sm" len="sm"/>
            <a:tailEnd type="none" w="sm" len="sm"/>
          </a:ln>
        </p:spPr>
        <p:txBody>
          <a:bodyPr/>
          <a:lstStyle/>
          <a:p>
            <a:endParaRPr lang="en-US"/>
          </a:p>
        </p:txBody>
      </p:sp>
      <p:sp>
        <p:nvSpPr>
          <p:cNvPr id="16" name="AutoShape 16"/>
          <p:cNvSpPr/>
          <p:nvPr/>
        </p:nvSpPr>
        <p:spPr>
          <a:xfrm>
            <a:off x="3188802" y="297741"/>
            <a:ext cx="375086" cy="438940"/>
          </a:xfrm>
          <a:prstGeom prst="line">
            <a:avLst/>
          </a:prstGeom>
          <a:ln w="66675" cap="flat">
            <a:solidFill>
              <a:srgbClr val="F9B680"/>
            </a:solidFill>
            <a:prstDash val="solid"/>
            <a:headEnd type="none" w="sm" len="sm"/>
            <a:tailEnd type="none" w="sm" len="sm"/>
          </a:ln>
        </p:spPr>
        <p:txBody>
          <a:bodyPr/>
          <a:lstStyle/>
          <a:p>
            <a:endParaRPr lang="en-US"/>
          </a:p>
        </p:txBody>
      </p:sp>
      <p:sp>
        <p:nvSpPr>
          <p:cNvPr id="26" name="Freeform 26"/>
          <p:cNvSpPr/>
          <p:nvPr/>
        </p:nvSpPr>
        <p:spPr>
          <a:xfrm>
            <a:off x="10744155" y="0"/>
            <a:ext cx="7543845" cy="1471050"/>
          </a:xfrm>
          <a:custGeom>
            <a:avLst/>
            <a:gdLst/>
            <a:ahLst/>
            <a:cxnLst/>
            <a:rect l="l" t="t" r="r" b="b"/>
            <a:pathLst>
              <a:path w="7543845" h="1471050">
                <a:moveTo>
                  <a:pt x="0" y="0"/>
                </a:moveTo>
                <a:lnTo>
                  <a:pt x="7543845" y="0"/>
                </a:lnTo>
                <a:lnTo>
                  <a:pt x="7543845" y="1471050"/>
                </a:lnTo>
                <a:lnTo>
                  <a:pt x="0" y="147105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30" name="TextBox 30"/>
          <p:cNvSpPr txBox="1"/>
          <p:nvPr/>
        </p:nvSpPr>
        <p:spPr>
          <a:xfrm>
            <a:off x="7316740" y="2282408"/>
            <a:ext cx="9743420" cy="932628"/>
          </a:xfrm>
          <a:prstGeom prst="rect">
            <a:avLst/>
          </a:prstGeom>
        </p:spPr>
        <p:txBody>
          <a:bodyPr lIns="0" tIns="0" rIns="0" bIns="0" rtlCol="0" anchor="t">
            <a:spAutoFit/>
          </a:bodyPr>
          <a:lstStyle/>
          <a:p>
            <a:pPr algn="l">
              <a:lnSpc>
                <a:spcPts val="7679"/>
              </a:lnSpc>
            </a:pPr>
            <a:r>
              <a:rPr lang="en-US" sz="6399">
                <a:solidFill>
                  <a:srgbClr val="051D64"/>
                </a:solidFill>
                <a:latin typeface="Oswald Bold"/>
              </a:rPr>
              <a:t>CÁC THÀNH QUẢ ĐẠT ĐƯỢC</a:t>
            </a:r>
          </a:p>
        </p:txBody>
      </p:sp>
      <p:pic>
        <p:nvPicPr>
          <p:cNvPr id="7170" name="Picture 2" descr="Achievement Special Lineal color icon">
            <a:extLst>
              <a:ext uri="{FF2B5EF4-FFF2-40B4-BE49-F238E27FC236}">
                <a16:creationId xmlns:a16="http://schemas.microsoft.com/office/drawing/2014/main" id="{E4C6EC87-C535-5B4B-2A1D-1845307CFB07}"/>
              </a:ext>
            </a:extLst>
          </p:cNvPr>
          <p:cNvPicPr>
            <a:picLocks noChangeAspect="1" noChangeArrowheads="1"/>
          </p:cNvPicPr>
          <p:nvPr/>
        </p:nvPicPr>
        <p:blipFill>
          <a:blip r:embed="rId7">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1384808" y="3015061"/>
            <a:ext cx="4408848" cy="4408848"/>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B37D1EA8-D9D4-0A32-368F-C4AF3C1798AC}"/>
              </a:ext>
            </a:extLst>
          </p:cNvPr>
          <p:cNvGrpSpPr/>
          <p:nvPr/>
        </p:nvGrpSpPr>
        <p:grpSpPr>
          <a:xfrm>
            <a:off x="7316740" y="3889363"/>
            <a:ext cx="9586452" cy="1396130"/>
            <a:chOff x="7316740" y="3889363"/>
            <a:chExt cx="9586452" cy="1396130"/>
          </a:xfrm>
        </p:grpSpPr>
        <p:grpSp>
          <p:nvGrpSpPr>
            <p:cNvPr id="17" name="Group 17"/>
            <p:cNvGrpSpPr/>
            <p:nvPr/>
          </p:nvGrpSpPr>
          <p:grpSpPr>
            <a:xfrm>
              <a:off x="7316740" y="3889363"/>
              <a:ext cx="1398571" cy="1396130"/>
              <a:chOff x="0" y="0"/>
              <a:chExt cx="368348" cy="367705"/>
            </a:xfrm>
          </p:grpSpPr>
          <p:sp>
            <p:nvSpPr>
              <p:cNvPr id="18" name="Freeform 18"/>
              <p:cNvSpPr/>
              <p:nvPr/>
            </p:nvSpPr>
            <p:spPr>
              <a:xfrm>
                <a:off x="0" y="0"/>
                <a:ext cx="368348" cy="367705"/>
              </a:xfrm>
              <a:custGeom>
                <a:avLst/>
                <a:gdLst/>
                <a:ahLst/>
                <a:cxnLst/>
                <a:rect l="l" t="t" r="r" b="b"/>
                <a:pathLst>
                  <a:path w="368348" h="367705">
                    <a:moveTo>
                      <a:pt x="0" y="0"/>
                    </a:moveTo>
                    <a:lnTo>
                      <a:pt x="368348" y="0"/>
                    </a:lnTo>
                    <a:lnTo>
                      <a:pt x="368348" y="367705"/>
                    </a:lnTo>
                    <a:lnTo>
                      <a:pt x="0" y="367705"/>
                    </a:lnTo>
                    <a:close/>
                  </a:path>
                </a:pathLst>
              </a:custGeom>
              <a:solidFill>
                <a:srgbClr val="F9B680"/>
              </a:solidFill>
            </p:spPr>
            <p:txBody>
              <a:bodyPr/>
              <a:lstStyle/>
              <a:p>
                <a:endParaRPr lang="en-US"/>
              </a:p>
            </p:txBody>
          </p:sp>
          <p:sp>
            <p:nvSpPr>
              <p:cNvPr id="19" name="TextBox 19"/>
              <p:cNvSpPr txBox="1"/>
              <p:nvPr/>
            </p:nvSpPr>
            <p:spPr>
              <a:xfrm>
                <a:off x="0" y="-66675"/>
                <a:ext cx="368348" cy="434380"/>
              </a:xfrm>
              <a:prstGeom prst="rect">
                <a:avLst/>
              </a:prstGeom>
            </p:spPr>
            <p:txBody>
              <a:bodyPr lIns="50800" tIns="50800" rIns="50800" bIns="50800" rtlCol="0" anchor="ctr"/>
              <a:lstStyle/>
              <a:p>
                <a:pPr algn="ctr">
                  <a:lnSpc>
                    <a:spcPts val="2999"/>
                  </a:lnSpc>
                </a:pPr>
                <a:endParaRPr/>
              </a:p>
            </p:txBody>
          </p:sp>
        </p:grpSp>
        <p:pic>
          <p:nvPicPr>
            <p:cNvPr id="40" name="Picture 39" descr="A yellow medal with a star and orange ribbon&#10;&#10;Description automatically generated">
              <a:extLst>
                <a:ext uri="{FF2B5EF4-FFF2-40B4-BE49-F238E27FC236}">
                  <a16:creationId xmlns:a16="http://schemas.microsoft.com/office/drawing/2014/main" id="{52B0EA17-F1C2-60EC-28AB-D8FBD93D5E30}"/>
                </a:ext>
              </a:extLst>
            </p:cNvPr>
            <p:cNvPicPr>
              <a:picLocks noChangeAspect="1"/>
            </p:cNvPicPr>
            <p:nvPr/>
          </p:nvPicPr>
          <p:blipFill>
            <a:blip r:embed="rId8" cstate="print">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7625816" y="4026563"/>
              <a:ext cx="779988" cy="1109316"/>
            </a:xfrm>
            <a:prstGeom prst="rect">
              <a:avLst/>
            </a:prstGeom>
          </p:spPr>
        </p:pic>
        <p:sp>
          <p:nvSpPr>
            <p:cNvPr id="41" name="TextBox 40">
              <a:extLst>
                <a:ext uri="{FF2B5EF4-FFF2-40B4-BE49-F238E27FC236}">
                  <a16:creationId xmlns:a16="http://schemas.microsoft.com/office/drawing/2014/main" id="{8361929A-ABDA-8E72-B3AF-18313C6E3246}"/>
                </a:ext>
              </a:extLst>
            </p:cNvPr>
            <p:cNvSpPr txBox="1"/>
            <p:nvPr/>
          </p:nvSpPr>
          <p:spPr>
            <a:xfrm>
              <a:off x="8789522" y="4104168"/>
              <a:ext cx="8113670" cy="954107"/>
            </a:xfrm>
            <a:prstGeom prst="rect">
              <a:avLst/>
            </a:prstGeom>
            <a:noFill/>
          </p:spPr>
          <p:txBody>
            <a:bodyPr wrap="square" rtlCol="0">
              <a:spAutoFit/>
            </a:bodyPr>
            <a:lstStyle/>
            <a:p>
              <a:r>
                <a:rPr lang="vi-VN" sz="2800">
                  <a:latin typeface="Oswald" pitchFamily="2" charset="0"/>
                </a:rPr>
                <a:t>Hiểu và áp dụng được các kiến thức để thiết kế</a:t>
              </a:r>
              <a:r>
                <a:rPr lang="en-US" sz="2800">
                  <a:latin typeface="Oswald" pitchFamily="2" charset="0"/>
                </a:rPr>
                <a:t>, xây dựng được </a:t>
              </a:r>
              <a:r>
                <a:rPr lang="vi-VN" sz="2800">
                  <a:latin typeface="Oswald" pitchFamily="2" charset="0"/>
                </a:rPr>
                <a:t>một website ứng dụng thực tế</a:t>
              </a:r>
              <a:endParaRPr lang="en-US" sz="2800">
                <a:latin typeface="Oswald" pitchFamily="2" charset="0"/>
              </a:endParaRPr>
            </a:p>
          </p:txBody>
        </p:sp>
      </p:grpSp>
      <p:grpSp>
        <p:nvGrpSpPr>
          <p:cNvPr id="7" name="Group 6">
            <a:extLst>
              <a:ext uri="{FF2B5EF4-FFF2-40B4-BE49-F238E27FC236}">
                <a16:creationId xmlns:a16="http://schemas.microsoft.com/office/drawing/2014/main" id="{A33B2363-A88D-F6BF-8472-E2AC99FEC36E}"/>
              </a:ext>
            </a:extLst>
          </p:cNvPr>
          <p:cNvGrpSpPr/>
          <p:nvPr/>
        </p:nvGrpSpPr>
        <p:grpSpPr>
          <a:xfrm>
            <a:off x="7316740" y="5730428"/>
            <a:ext cx="9586452" cy="1396130"/>
            <a:chOff x="7316740" y="5730428"/>
            <a:chExt cx="9586452" cy="1396130"/>
          </a:xfrm>
        </p:grpSpPr>
        <p:grpSp>
          <p:nvGrpSpPr>
            <p:cNvPr id="20" name="Group 20"/>
            <p:cNvGrpSpPr/>
            <p:nvPr/>
          </p:nvGrpSpPr>
          <p:grpSpPr>
            <a:xfrm>
              <a:off x="7316740" y="5730428"/>
              <a:ext cx="1398571" cy="1396130"/>
              <a:chOff x="0" y="0"/>
              <a:chExt cx="368348" cy="367705"/>
            </a:xfrm>
          </p:grpSpPr>
          <p:sp>
            <p:nvSpPr>
              <p:cNvPr id="21" name="Freeform 21"/>
              <p:cNvSpPr/>
              <p:nvPr/>
            </p:nvSpPr>
            <p:spPr>
              <a:xfrm>
                <a:off x="0" y="0"/>
                <a:ext cx="368348" cy="367705"/>
              </a:xfrm>
              <a:custGeom>
                <a:avLst/>
                <a:gdLst/>
                <a:ahLst/>
                <a:cxnLst/>
                <a:rect l="l" t="t" r="r" b="b"/>
                <a:pathLst>
                  <a:path w="368348" h="367705">
                    <a:moveTo>
                      <a:pt x="0" y="0"/>
                    </a:moveTo>
                    <a:lnTo>
                      <a:pt x="368348" y="0"/>
                    </a:lnTo>
                    <a:lnTo>
                      <a:pt x="368348" y="367705"/>
                    </a:lnTo>
                    <a:lnTo>
                      <a:pt x="0" y="367705"/>
                    </a:lnTo>
                    <a:close/>
                  </a:path>
                </a:pathLst>
              </a:custGeom>
              <a:solidFill>
                <a:srgbClr val="F9B680"/>
              </a:solidFill>
            </p:spPr>
            <p:txBody>
              <a:bodyPr/>
              <a:lstStyle/>
              <a:p>
                <a:endParaRPr lang="en-US"/>
              </a:p>
            </p:txBody>
          </p:sp>
          <p:sp>
            <p:nvSpPr>
              <p:cNvPr id="22" name="TextBox 22"/>
              <p:cNvSpPr txBox="1"/>
              <p:nvPr/>
            </p:nvSpPr>
            <p:spPr>
              <a:xfrm>
                <a:off x="0" y="-66675"/>
                <a:ext cx="368348" cy="434380"/>
              </a:xfrm>
              <a:prstGeom prst="rect">
                <a:avLst/>
              </a:prstGeom>
            </p:spPr>
            <p:txBody>
              <a:bodyPr lIns="50800" tIns="50800" rIns="50800" bIns="50800" rtlCol="0" anchor="ctr"/>
              <a:lstStyle/>
              <a:p>
                <a:pPr algn="ctr">
                  <a:lnSpc>
                    <a:spcPts val="2999"/>
                  </a:lnSpc>
                </a:pPr>
                <a:endParaRPr/>
              </a:p>
            </p:txBody>
          </p:sp>
        </p:grpSp>
        <p:pic>
          <p:nvPicPr>
            <p:cNvPr id="42" name="Picture 41" descr="A yellow medal with a star and orange ribbon&#10;&#10;Description automatically generated">
              <a:extLst>
                <a:ext uri="{FF2B5EF4-FFF2-40B4-BE49-F238E27FC236}">
                  <a16:creationId xmlns:a16="http://schemas.microsoft.com/office/drawing/2014/main" id="{0B031B5F-EE56-59DE-FA55-3DB25CC085FF}"/>
                </a:ext>
              </a:extLst>
            </p:cNvPr>
            <p:cNvPicPr>
              <a:picLocks noChangeAspect="1"/>
            </p:cNvPicPr>
            <p:nvPr/>
          </p:nvPicPr>
          <p:blipFill>
            <a:blip r:embed="rId8" cstate="print">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7626031" y="5873835"/>
              <a:ext cx="779988" cy="1109316"/>
            </a:xfrm>
            <a:prstGeom prst="rect">
              <a:avLst/>
            </a:prstGeom>
          </p:spPr>
        </p:pic>
        <p:sp>
          <p:nvSpPr>
            <p:cNvPr id="44" name="TextBox 43">
              <a:extLst>
                <a:ext uri="{FF2B5EF4-FFF2-40B4-BE49-F238E27FC236}">
                  <a16:creationId xmlns:a16="http://schemas.microsoft.com/office/drawing/2014/main" id="{F78502FC-5239-AE03-9D11-66618F222A49}"/>
                </a:ext>
              </a:extLst>
            </p:cNvPr>
            <p:cNvSpPr txBox="1"/>
            <p:nvPr/>
          </p:nvSpPr>
          <p:spPr>
            <a:xfrm>
              <a:off x="8789522" y="5947407"/>
              <a:ext cx="8113670" cy="954107"/>
            </a:xfrm>
            <a:prstGeom prst="rect">
              <a:avLst/>
            </a:prstGeom>
            <a:noFill/>
          </p:spPr>
          <p:txBody>
            <a:bodyPr wrap="square" rtlCol="0">
              <a:spAutoFit/>
            </a:bodyPr>
            <a:lstStyle/>
            <a:p>
              <a:r>
                <a:rPr lang="vi-VN" sz="2800">
                  <a:latin typeface="Oswald" pitchFamily="2" charset="0"/>
                </a:rPr>
                <a:t>Hiểu được các bước phân tích thiết kế hệ thống, xây dựng các biểu đồ ca sử dụng, biểu đồ lớp, biểu đồ tuần tự</a:t>
              </a:r>
              <a:endParaRPr lang="en-US" sz="2800">
                <a:latin typeface="Oswald" pitchFamily="2" charset="0"/>
              </a:endParaRPr>
            </a:p>
          </p:txBody>
        </p:sp>
      </p:grpSp>
      <p:grpSp>
        <p:nvGrpSpPr>
          <p:cNvPr id="27" name="Group 26">
            <a:extLst>
              <a:ext uri="{FF2B5EF4-FFF2-40B4-BE49-F238E27FC236}">
                <a16:creationId xmlns:a16="http://schemas.microsoft.com/office/drawing/2014/main" id="{4C32E4B5-C519-EEC8-D9BC-0E103AD479BB}"/>
              </a:ext>
            </a:extLst>
          </p:cNvPr>
          <p:cNvGrpSpPr/>
          <p:nvPr/>
        </p:nvGrpSpPr>
        <p:grpSpPr>
          <a:xfrm>
            <a:off x="7316740" y="7574233"/>
            <a:ext cx="9586452" cy="1396130"/>
            <a:chOff x="7316740" y="7574233"/>
            <a:chExt cx="9586452" cy="1396130"/>
          </a:xfrm>
        </p:grpSpPr>
        <p:grpSp>
          <p:nvGrpSpPr>
            <p:cNvPr id="23" name="Group 23"/>
            <p:cNvGrpSpPr/>
            <p:nvPr/>
          </p:nvGrpSpPr>
          <p:grpSpPr>
            <a:xfrm>
              <a:off x="7316740" y="7574233"/>
              <a:ext cx="1398571" cy="1396130"/>
              <a:chOff x="0" y="0"/>
              <a:chExt cx="368348" cy="367705"/>
            </a:xfrm>
          </p:grpSpPr>
          <p:sp>
            <p:nvSpPr>
              <p:cNvPr id="24" name="Freeform 24"/>
              <p:cNvSpPr/>
              <p:nvPr/>
            </p:nvSpPr>
            <p:spPr>
              <a:xfrm>
                <a:off x="0" y="0"/>
                <a:ext cx="368348" cy="367705"/>
              </a:xfrm>
              <a:custGeom>
                <a:avLst/>
                <a:gdLst/>
                <a:ahLst/>
                <a:cxnLst/>
                <a:rect l="l" t="t" r="r" b="b"/>
                <a:pathLst>
                  <a:path w="368348" h="367705">
                    <a:moveTo>
                      <a:pt x="0" y="0"/>
                    </a:moveTo>
                    <a:lnTo>
                      <a:pt x="368348" y="0"/>
                    </a:lnTo>
                    <a:lnTo>
                      <a:pt x="368348" y="367705"/>
                    </a:lnTo>
                    <a:lnTo>
                      <a:pt x="0" y="367705"/>
                    </a:lnTo>
                    <a:close/>
                  </a:path>
                </a:pathLst>
              </a:custGeom>
              <a:solidFill>
                <a:srgbClr val="F9B680"/>
              </a:solidFill>
            </p:spPr>
            <p:txBody>
              <a:bodyPr/>
              <a:lstStyle/>
              <a:p>
                <a:endParaRPr lang="en-US"/>
              </a:p>
            </p:txBody>
          </p:sp>
          <p:sp>
            <p:nvSpPr>
              <p:cNvPr id="25" name="TextBox 25"/>
              <p:cNvSpPr txBox="1"/>
              <p:nvPr/>
            </p:nvSpPr>
            <p:spPr>
              <a:xfrm>
                <a:off x="0" y="-66675"/>
                <a:ext cx="368348" cy="434380"/>
              </a:xfrm>
              <a:prstGeom prst="rect">
                <a:avLst/>
              </a:prstGeom>
            </p:spPr>
            <p:txBody>
              <a:bodyPr lIns="50800" tIns="50800" rIns="50800" bIns="50800" rtlCol="0" anchor="ctr"/>
              <a:lstStyle/>
              <a:p>
                <a:pPr algn="ctr">
                  <a:lnSpc>
                    <a:spcPts val="2999"/>
                  </a:lnSpc>
                </a:pPr>
                <a:endParaRPr/>
              </a:p>
            </p:txBody>
          </p:sp>
        </p:grpSp>
        <p:pic>
          <p:nvPicPr>
            <p:cNvPr id="43" name="Picture 42" descr="A yellow medal with a star and orange ribbon&#10;&#10;Description automatically generated">
              <a:extLst>
                <a:ext uri="{FF2B5EF4-FFF2-40B4-BE49-F238E27FC236}">
                  <a16:creationId xmlns:a16="http://schemas.microsoft.com/office/drawing/2014/main" id="{32612D3A-A53C-E6C5-E44F-55CF46B5663F}"/>
                </a:ext>
              </a:extLst>
            </p:cNvPr>
            <p:cNvPicPr>
              <a:picLocks noChangeAspect="1"/>
            </p:cNvPicPr>
            <p:nvPr/>
          </p:nvPicPr>
          <p:blipFill>
            <a:blip r:embed="rId8" cstate="print">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7625816" y="7717640"/>
              <a:ext cx="779988" cy="1109316"/>
            </a:xfrm>
            <a:prstGeom prst="rect">
              <a:avLst/>
            </a:prstGeom>
          </p:spPr>
        </p:pic>
        <p:sp>
          <p:nvSpPr>
            <p:cNvPr id="47" name="TextBox 46">
              <a:extLst>
                <a:ext uri="{FF2B5EF4-FFF2-40B4-BE49-F238E27FC236}">
                  <a16:creationId xmlns:a16="http://schemas.microsoft.com/office/drawing/2014/main" id="{EC91A95B-07F4-A428-A704-1D9D55D8EE34}"/>
                </a:ext>
              </a:extLst>
            </p:cNvPr>
            <p:cNvSpPr txBox="1"/>
            <p:nvPr/>
          </p:nvSpPr>
          <p:spPr>
            <a:xfrm>
              <a:off x="8789522" y="7790646"/>
              <a:ext cx="8113670" cy="954107"/>
            </a:xfrm>
            <a:prstGeom prst="rect">
              <a:avLst/>
            </a:prstGeom>
            <a:noFill/>
          </p:spPr>
          <p:txBody>
            <a:bodyPr wrap="square" rtlCol="0">
              <a:spAutoFit/>
            </a:bodyPr>
            <a:lstStyle/>
            <a:p>
              <a:r>
                <a:rPr lang="vi-VN" sz="2800">
                  <a:latin typeface="Oswald" pitchFamily="2" charset="0"/>
                </a:rPr>
                <a:t>Xây dựng thành công website bán hàng trực tuyến với các chức năng cơ bản. Tích hợp cổng thanh toán trực tuyến.</a:t>
              </a:r>
              <a:endParaRPr lang="en-US" sz="2800">
                <a:latin typeface="Oswald" pitchFamily="2" charset="0"/>
              </a:endParaRPr>
            </a:p>
          </p:txBody>
        </p:sp>
      </p:grpSp>
    </p:spTree>
    <p:extLst>
      <p:ext uri="{BB962C8B-B14F-4D97-AF65-F5344CB8AC3E}">
        <p14:creationId xmlns:p14="http://schemas.microsoft.com/office/powerpoint/2010/main" val="295786709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750"/>
                                        <p:tgtEl>
                                          <p:spTgt spid="6"/>
                                        </p:tgtEl>
                                      </p:cBhvr>
                                    </p:animEffect>
                                  </p:childTnLst>
                                </p:cTn>
                              </p:par>
                            </p:childTnLst>
                          </p:cTn>
                        </p:par>
                        <p:par>
                          <p:cTn id="8" fill="hold">
                            <p:stCondLst>
                              <p:cond delay="750"/>
                            </p:stCondLst>
                            <p:childTnLst>
                              <p:par>
                                <p:cTn id="9" presetID="22" presetClass="entr" presetSubtype="8"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left)">
                                      <p:cBhvr>
                                        <p:cTn id="11" dur="750"/>
                                        <p:tgtEl>
                                          <p:spTgt spid="7"/>
                                        </p:tgtEl>
                                      </p:cBhvr>
                                    </p:animEffect>
                                  </p:childTnLst>
                                </p:cTn>
                              </p:par>
                            </p:childTnLst>
                          </p:cTn>
                        </p:par>
                        <p:par>
                          <p:cTn id="12" fill="hold">
                            <p:stCondLst>
                              <p:cond delay="1500"/>
                            </p:stCondLst>
                            <p:childTnLst>
                              <p:par>
                                <p:cTn id="13" presetID="22" presetClass="entr" presetSubtype="8" fill="hold" nodeType="after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wipe(left)">
                                      <p:cBhvr>
                                        <p:cTn id="15" dur="75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836748" y="-317503"/>
            <a:ext cx="22406886" cy="834714"/>
            <a:chOff x="0" y="0"/>
            <a:chExt cx="5901402" cy="219842"/>
          </a:xfrm>
        </p:grpSpPr>
        <p:sp>
          <p:nvSpPr>
            <p:cNvPr id="3" name="Freeform 3"/>
            <p:cNvSpPr/>
            <p:nvPr/>
          </p:nvSpPr>
          <p:spPr>
            <a:xfrm>
              <a:off x="0" y="0"/>
              <a:ext cx="5901402" cy="219842"/>
            </a:xfrm>
            <a:custGeom>
              <a:avLst/>
              <a:gdLst/>
              <a:ahLst/>
              <a:cxnLst/>
              <a:rect l="l" t="t" r="r" b="b"/>
              <a:pathLst>
                <a:path w="5901402" h="219842">
                  <a:moveTo>
                    <a:pt x="0" y="0"/>
                  </a:moveTo>
                  <a:lnTo>
                    <a:pt x="5901402" y="0"/>
                  </a:lnTo>
                  <a:lnTo>
                    <a:pt x="5901402" y="219842"/>
                  </a:lnTo>
                  <a:lnTo>
                    <a:pt x="0" y="219842"/>
                  </a:lnTo>
                  <a:close/>
                </a:path>
              </a:pathLst>
            </a:custGeom>
            <a:solidFill>
              <a:srgbClr val="051D64"/>
            </a:solidFill>
          </p:spPr>
          <p:txBody>
            <a:bodyPr/>
            <a:lstStyle/>
            <a:p>
              <a:endParaRPr lang="en-US"/>
            </a:p>
          </p:txBody>
        </p:sp>
        <p:sp>
          <p:nvSpPr>
            <p:cNvPr id="4" name="TextBox 4"/>
            <p:cNvSpPr txBox="1"/>
            <p:nvPr/>
          </p:nvSpPr>
          <p:spPr>
            <a:xfrm>
              <a:off x="0" y="-38100"/>
              <a:ext cx="5901402" cy="257942"/>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rot="5400000" flipH="1">
            <a:off x="14195093" y="9321007"/>
            <a:ext cx="6128414" cy="2288499"/>
          </a:xfrm>
          <a:custGeom>
            <a:avLst/>
            <a:gdLst/>
            <a:ahLst/>
            <a:cxnLst/>
            <a:rect l="l" t="t" r="r" b="b"/>
            <a:pathLst>
              <a:path w="6128414" h="2288499">
                <a:moveTo>
                  <a:pt x="6128414" y="0"/>
                </a:moveTo>
                <a:lnTo>
                  <a:pt x="0" y="0"/>
                </a:lnTo>
                <a:lnTo>
                  <a:pt x="0" y="2288499"/>
                </a:lnTo>
                <a:lnTo>
                  <a:pt x="6128414" y="2288499"/>
                </a:lnTo>
                <a:lnTo>
                  <a:pt x="6128414" y="0"/>
                </a:lnTo>
                <a:close/>
              </a:path>
            </a:pathLst>
          </a:custGeom>
          <a:blipFill>
            <a:blip r:embed="rId3">
              <a:extLst>
                <a:ext uri="{96DAC541-7B7A-43D3-8B79-37D633B846F1}">
                  <asvg:svgBlip xmlns:asvg="http://schemas.microsoft.com/office/drawing/2016/SVG/main" r:embed="rId4"/>
                </a:ext>
              </a:extLst>
            </a:blip>
            <a:stretch>
              <a:fillRect r="-103224"/>
            </a:stretch>
          </a:blipFill>
        </p:spPr>
        <p:txBody>
          <a:bodyPr/>
          <a:lstStyle/>
          <a:p>
            <a:endParaRPr lang="en-US"/>
          </a:p>
        </p:txBody>
      </p:sp>
      <p:sp>
        <p:nvSpPr>
          <p:cNvPr id="8" name="Freeform 8"/>
          <p:cNvSpPr/>
          <p:nvPr/>
        </p:nvSpPr>
        <p:spPr>
          <a:xfrm>
            <a:off x="1028700" y="1670052"/>
            <a:ext cx="5121064" cy="7588248"/>
          </a:xfrm>
          <a:custGeom>
            <a:avLst/>
            <a:gdLst/>
            <a:ahLst/>
            <a:cxnLst/>
            <a:rect l="l" t="t" r="r" b="b"/>
            <a:pathLst>
              <a:path w="3727450" h="5523230">
                <a:moveTo>
                  <a:pt x="3727450" y="5523230"/>
                </a:moveTo>
                <a:lnTo>
                  <a:pt x="0" y="5523230"/>
                </a:lnTo>
                <a:lnTo>
                  <a:pt x="0" y="0"/>
                </a:lnTo>
                <a:lnTo>
                  <a:pt x="3727450" y="0"/>
                </a:lnTo>
                <a:lnTo>
                  <a:pt x="3727450" y="5523230"/>
                </a:lnTo>
                <a:close/>
                <a:moveTo>
                  <a:pt x="127000" y="5396230"/>
                </a:moveTo>
                <a:lnTo>
                  <a:pt x="3600450" y="5396230"/>
                </a:lnTo>
                <a:lnTo>
                  <a:pt x="3600450" y="127000"/>
                </a:lnTo>
                <a:lnTo>
                  <a:pt x="127000" y="127000"/>
                </a:lnTo>
                <a:lnTo>
                  <a:pt x="127000" y="5396230"/>
                </a:lnTo>
                <a:close/>
              </a:path>
            </a:pathLst>
          </a:custGeom>
          <a:solidFill>
            <a:srgbClr val="F9B680"/>
          </a:solidFill>
        </p:spPr>
        <p:txBody>
          <a:bodyPr/>
          <a:lstStyle/>
          <a:p>
            <a:endParaRPr lang="en-US"/>
          </a:p>
        </p:txBody>
      </p:sp>
      <p:sp>
        <p:nvSpPr>
          <p:cNvPr id="9" name="AutoShape 9"/>
          <p:cNvSpPr/>
          <p:nvPr/>
        </p:nvSpPr>
        <p:spPr>
          <a:xfrm>
            <a:off x="800274" y="297741"/>
            <a:ext cx="375086" cy="438940"/>
          </a:xfrm>
          <a:prstGeom prst="line">
            <a:avLst/>
          </a:prstGeom>
          <a:ln w="66675" cap="flat">
            <a:solidFill>
              <a:srgbClr val="F9B680"/>
            </a:solidFill>
            <a:prstDash val="solid"/>
            <a:headEnd type="none" w="sm" len="sm"/>
            <a:tailEnd type="none" w="sm" len="sm"/>
          </a:ln>
        </p:spPr>
        <p:txBody>
          <a:bodyPr/>
          <a:lstStyle/>
          <a:p>
            <a:endParaRPr lang="en-US"/>
          </a:p>
        </p:txBody>
      </p:sp>
      <p:sp>
        <p:nvSpPr>
          <p:cNvPr id="10" name="AutoShape 10"/>
          <p:cNvSpPr/>
          <p:nvPr/>
        </p:nvSpPr>
        <p:spPr>
          <a:xfrm>
            <a:off x="1141493" y="297741"/>
            <a:ext cx="375086" cy="438940"/>
          </a:xfrm>
          <a:prstGeom prst="line">
            <a:avLst/>
          </a:prstGeom>
          <a:ln w="66675" cap="flat">
            <a:solidFill>
              <a:srgbClr val="F9B680"/>
            </a:solidFill>
            <a:prstDash val="solid"/>
            <a:headEnd type="none" w="sm" len="sm"/>
            <a:tailEnd type="none" w="sm" len="sm"/>
          </a:ln>
        </p:spPr>
        <p:txBody>
          <a:bodyPr/>
          <a:lstStyle/>
          <a:p>
            <a:endParaRPr lang="en-US"/>
          </a:p>
        </p:txBody>
      </p:sp>
      <p:sp>
        <p:nvSpPr>
          <p:cNvPr id="11" name="AutoShape 11"/>
          <p:cNvSpPr/>
          <p:nvPr/>
        </p:nvSpPr>
        <p:spPr>
          <a:xfrm>
            <a:off x="1482711" y="297741"/>
            <a:ext cx="375086" cy="438940"/>
          </a:xfrm>
          <a:prstGeom prst="line">
            <a:avLst/>
          </a:prstGeom>
          <a:ln w="66675" cap="flat">
            <a:solidFill>
              <a:srgbClr val="F9B680"/>
            </a:solidFill>
            <a:prstDash val="solid"/>
            <a:headEnd type="none" w="sm" len="sm"/>
            <a:tailEnd type="none" w="sm" len="sm"/>
          </a:ln>
        </p:spPr>
        <p:txBody>
          <a:bodyPr/>
          <a:lstStyle/>
          <a:p>
            <a:endParaRPr lang="en-US"/>
          </a:p>
        </p:txBody>
      </p:sp>
      <p:sp>
        <p:nvSpPr>
          <p:cNvPr id="12" name="AutoShape 12"/>
          <p:cNvSpPr/>
          <p:nvPr/>
        </p:nvSpPr>
        <p:spPr>
          <a:xfrm>
            <a:off x="1823929" y="297741"/>
            <a:ext cx="375086" cy="438940"/>
          </a:xfrm>
          <a:prstGeom prst="line">
            <a:avLst/>
          </a:prstGeom>
          <a:ln w="66675" cap="flat">
            <a:solidFill>
              <a:srgbClr val="F9B680"/>
            </a:solidFill>
            <a:prstDash val="solid"/>
            <a:headEnd type="none" w="sm" len="sm"/>
            <a:tailEnd type="none" w="sm" len="sm"/>
          </a:ln>
        </p:spPr>
        <p:txBody>
          <a:bodyPr/>
          <a:lstStyle/>
          <a:p>
            <a:endParaRPr lang="en-US"/>
          </a:p>
        </p:txBody>
      </p:sp>
      <p:sp>
        <p:nvSpPr>
          <p:cNvPr id="13" name="AutoShape 13"/>
          <p:cNvSpPr/>
          <p:nvPr/>
        </p:nvSpPr>
        <p:spPr>
          <a:xfrm>
            <a:off x="2165147" y="297741"/>
            <a:ext cx="375086" cy="438940"/>
          </a:xfrm>
          <a:prstGeom prst="line">
            <a:avLst/>
          </a:prstGeom>
          <a:ln w="66675" cap="flat">
            <a:solidFill>
              <a:srgbClr val="F9B680"/>
            </a:solidFill>
            <a:prstDash val="solid"/>
            <a:headEnd type="none" w="sm" len="sm"/>
            <a:tailEnd type="none" w="sm" len="sm"/>
          </a:ln>
        </p:spPr>
        <p:txBody>
          <a:bodyPr/>
          <a:lstStyle/>
          <a:p>
            <a:endParaRPr lang="en-US"/>
          </a:p>
        </p:txBody>
      </p:sp>
      <p:sp>
        <p:nvSpPr>
          <p:cNvPr id="14" name="AutoShape 14"/>
          <p:cNvSpPr/>
          <p:nvPr/>
        </p:nvSpPr>
        <p:spPr>
          <a:xfrm>
            <a:off x="2506365" y="297741"/>
            <a:ext cx="375086" cy="438940"/>
          </a:xfrm>
          <a:prstGeom prst="line">
            <a:avLst/>
          </a:prstGeom>
          <a:ln w="66675" cap="flat">
            <a:solidFill>
              <a:srgbClr val="F9B680"/>
            </a:solidFill>
            <a:prstDash val="solid"/>
            <a:headEnd type="none" w="sm" len="sm"/>
            <a:tailEnd type="none" w="sm" len="sm"/>
          </a:ln>
        </p:spPr>
        <p:txBody>
          <a:bodyPr/>
          <a:lstStyle/>
          <a:p>
            <a:endParaRPr lang="en-US"/>
          </a:p>
        </p:txBody>
      </p:sp>
      <p:sp>
        <p:nvSpPr>
          <p:cNvPr id="15" name="AutoShape 15"/>
          <p:cNvSpPr/>
          <p:nvPr/>
        </p:nvSpPr>
        <p:spPr>
          <a:xfrm>
            <a:off x="2847584" y="297741"/>
            <a:ext cx="375086" cy="438940"/>
          </a:xfrm>
          <a:prstGeom prst="line">
            <a:avLst/>
          </a:prstGeom>
          <a:ln w="66675" cap="flat">
            <a:solidFill>
              <a:srgbClr val="F9B680"/>
            </a:solidFill>
            <a:prstDash val="solid"/>
            <a:headEnd type="none" w="sm" len="sm"/>
            <a:tailEnd type="none" w="sm" len="sm"/>
          </a:ln>
        </p:spPr>
        <p:txBody>
          <a:bodyPr/>
          <a:lstStyle/>
          <a:p>
            <a:endParaRPr lang="en-US"/>
          </a:p>
        </p:txBody>
      </p:sp>
      <p:sp>
        <p:nvSpPr>
          <p:cNvPr id="16" name="AutoShape 16"/>
          <p:cNvSpPr/>
          <p:nvPr/>
        </p:nvSpPr>
        <p:spPr>
          <a:xfrm>
            <a:off x="3188802" y="297741"/>
            <a:ext cx="375086" cy="438940"/>
          </a:xfrm>
          <a:prstGeom prst="line">
            <a:avLst/>
          </a:prstGeom>
          <a:ln w="66675" cap="flat">
            <a:solidFill>
              <a:srgbClr val="F9B680"/>
            </a:solidFill>
            <a:prstDash val="solid"/>
            <a:headEnd type="none" w="sm" len="sm"/>
            <a:tailEnd type="none" w="sm" len="sm"/>
          </a:ln>
        </p:spPr>
        <p:txBody>
          <a:bodyPr/>
          <a:lstStyle/>
          <a:p>
            <a:endParaRPr lang="en-US"/>
          </a:p>
        </p:txBody>
      </p:sp>
      <p:sp>
        <p:nvSpPr>
          <p:cNvPr id="26" name="Freeform 26"/>
          <p:cNvSpPr/>
          <p:nvPr/>
        </p:nvSpPr>
        <p:spPr>
          <a:xfrm>
            <a:off x="10744155" y="0"/>
            <a:ext cx="7543845" cy="1471050"/>
          </a:xfrm>
          <a:custGeom>
            <a:avLst/>
            <a:gdLst/>
            <a:ahLst/>
            <a:cxnLst/>
            <a:rect l="l" t="t" r="r" b="b"/>
            <a:pathLst>
              <a:path w="7543845" h="1471050">
                <a:moveTo>
                  <a:pt x="0" y="0"/>
                </a:moveTo>
                <a:lnTo>
                  <a:pt x="7543845" y="0"/>
                </a:lnTo>
                <a:lnTo>
                  <a:pt x="7543845" y="1471050"/>
                </a:lnTo>
                <a:lnTo>
                  <a:pt x="0" y="147105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30" name="TextBox 30"/>
          <p:cNvSpPr txBox="1"/>
          <p:nvPr/>
        </p:nvSpPr>
        <p:spPr>
          <a:xfrm>
            <a:off x="7316740" y="2282408"/>
            <a:ext cx="9743420" cy="932628"/>
          </a:xfrm>
          <a:prstGeom prst="rect">
            <a:avLst/>
          </a:prstGeom>
        </p:spPr>
        <p:txBody>
          <a:bodyPr lIns="0" tIns="0" rIns="0" bIns="0" rtlCol="0" anchor="t">
            <a:spAutoFit/>
          </a:bodyPr>
          <a:lstStyle/>
          <a:p>
            <a:pPr algn="l">
              <a:lnSpc>
                <a:spcPts val="7679"/>
              </a:lnSpc>
            </a:pPr>
            <a:r>
              <a:rPr lang="en-US" sz="6399">
                <a:solidFill>
                  <a:srgbClr val="051D64"/>
                </a:solidFill>
                <a:latin typeface="Oswald Bold"/>
              </a:rPr>
              <a:t>NHỮNG ĐIỂM HẠN CHẾ</a:t>
            </a:r>
          </a:p>
        </p:txBody>
      </p:sp>
      <p:pic>
        <p:nvPicPr>
          <p:cNvPr id="7170" name="Picture 2">
            <a:extLst>
              <a:ext uri="{FF2B5EF4-FFF2-40B4-BE49-F238E27FC236}">
                <a16:creationId xmlns:a16="http://schemas.microsoft.com/office/drawing/2014/main" id="{E4C6EC87-C535-5B4B-2A1D-1845307CFB07}"/>
              </a:ext>
            </a:extLst>
          </p:cNvPr>
          <p:cNvPicPr>
            <a:picLocks noChangeAspect="1" noChangeArrowheads="1"/>
          </p:cNvPicPr>
          <p:nvPr/>
        </p:nvPicPr>
        <p:blipFill>
          <a:blip r:embed="rId7">
            <a:duotone>
              <a:prstClr val="black"/>
              <a:schemeClr val="accent1">
                <a:tint val="45000"/>
                <a:satMod val="400000"/>
              </a:schemeClr>
            </a:duotone>
            <a:extLst>
              <a:ext uri="{28A0092B-C50C-407E-A947-70E740481C1C}">
                <a14:useLocalDpi xmlns:a14="http://schemas.microsoft.com/office/drawing/2010/main" val="0"/>
              </a:ext>
            </a:extLst>
          </a:blip>
          <a:srcRect/>
          <a:stretch/>
        </p:blipFill>
        <p:spPr bwMode="auto">
          <a:xfrm>
            <a:off x="1384808" y="3015061"/>
            <a:ext cx="4408848" cy="4408848"/>
          </a:xfrm>
          <a:prstGeom prst="rect">
            <a:avLst/>
          </a:prstGeom>
          <a:noFill/>
          <a:extLst>
            <a:ext uri="{909E8E84-426E-40DD-AFC4-6F175D3DCCD1}">
              <a14:hiddenFill xmlns:a14="http://schemas.microsoft.com/office/drawing/2010/main">
                <a:solidFill>
                  <a:srgbClr val="FFFFFF"/>
                </a:solidFill>
              </a14:hiddenFill>
            </a:ext>
          </a:extLst>
        </p:spPr>
      </p:pic>
      <p:grpSp>
        <p:nvGrpSpPr>
          <p:cNvPr id="27" name="Group 26">
            <a:extLst>
              <a:ext uri="{FF2B5EF4-FFF2-40B4-BE49-F238E27FC236}">
                <a16:creationId xmlns:a16="http://schemas.microsoft.com/office/drawing/2014/main" id="{8BF7228B-9696-DE15-88ED-E8FF1D752CE9}"/>
              </a:ext>
            </a:extLst>
          </p:cNvPr>
          <p:cNvGrpSpPr/>
          <p:nvPr/>
        </p:nvGrpSpPr>
        <p:grpSpPr>
          <a:xfrm>
            <a:off x="7316740" y="3889363"/>
            <a:ext cx="9586452" cy="1396130"/>
            <a:chOff x="7316740" y="3889363"/>
            <a:chExt cx="9586452" cy="1396130"/>
          </a:xfrm>
        </p:grpSpPr>
        <p:grpSp>
          <p:nvGrpSpPr>
            <p:cNvPr id="17" name="Group 17"/>
            <p:cNvGrpSpPr/>
            <p:nvPr/>
          </p:nvGrpSpPr>
          <p:grpSpPr>
            <a:xfrm>
              <a:off x="7316740" y="3889363"/>
              <a:ext cx="1398571" cy="1396130"/>
              <a:chOff x="0" y="0"/>
              <a:chExt cx="368348" cy="367705"/>
            </a:xfrm>
          </p:grpSpPr>
          <p:sp>
            <p:nvSpPr>
              <p:cNvPr id="18" name="Freeform 18"/>
              <p:cNvSpPr/>
              <p:nvPr/>
            </p:nvSpPr>
            <p:spPr>
              <a:xfrm>
                <a:off x="0" y="0"/>
                <a:ext cx="368348" cy="367705"/>
              </a:xfrm>
              <a:custGeom>
                <a:avLst/>
                <a:gdLst/>
                <a:ahLst/>
                <a:cxnLst/>
                <a:rect l="l" t="t" r="r" b="b"/>
                <a:pathLst>
                  <a:path w="368348" h="367705">
                    <a:moveTo>
                      <a:pt x="0" y="0"/>
                    </a:moveTo>
                    <a:lnTo>
                      <a:pt x="368348" y="0"/>
                    </a:lnTo>
                    <a:lnTo>
                      <a:pt x="368348" y="367705"/>
                    </a:lnTo>
                    <a:lnTo>
                      <a:pt x="0" y="367705"/>
                    </a:lnTo>
                    <a:close/>
                  </a:path>
                </a:pathLst>
              </a:custGeom>
              <a:solidFill>
                <a:srgbClr val="F9B680"/>
              </a:solidFill>
            </p:spPr>
            <p:txBody>
              <a:bodyPr/>
              <a:lstStyle/>
              <a:p>
                <a:endParaRPr lang="en-US"/>
              </a:p>
            </p:txBody>
          </p:sp>
          <p:sp>
            <p:nvSpPr>
              <p:cNvPr id="19" name="TextBox 19"/>
              <p:cNvSpPr txBox="1"/>
              <p:nvPr/>
            </p:nvSpPr>
            <p:spPr>
              <a:xfrm>
                <a:off x="0" y="-66675"/>
                <a:ext cx="368348" cy="434380"/>
              </a:xfrm>
              <a:prstGeom prst="rect">
                <a:avLst/>
              </a:prstGeom>
            </p:spPr>
            <p:txBody>
              <a:bodyPr lIns="50800" tIns="50800" rIns="50800" bIns="50800" rtlCol="0" anchor="ctr"/>
              <a:lstStyle/>
              <a:p>
                <a:pPr algn="ctr">
                  <a:lnSpc>
                    <a:spcPts val="2999"/>
                  </a:lnSpc>
                </a:pPr>
                <a:endParaRPr/>
              </a:p>
            </p:txBody>
          </p:sp>
        </p:grpSp>
        <p:pic>
          <p:nvPicPr>
            <p:cNvPr id="40" name="Picture 39">
              <a:extLst>
                <a:ext uri="{FF2B5EF4-FFF2-40B4-BE49-F238E27FC236}">
                  <a16:creationId xmlns:a16="http://schemas.microsoft.com/office/drawing/2014/main" id="{52B0EA17-F1C2-60EC-28AB-D8FBD93D5E30}"/>
                </a:ext>
              </a:extLst>
            </p:cNvPr>
            <p:cNvPicPr>
              <a:picLocks noChangeAspect="1"/>
            </p:cNvPicPr>
            <p:nvPr/>
          </p:nvPicPr>
          <p:blipFill>
            <a:blip r:embed="rId8" cstate="print">
              <a:duotone>
                <a:prstClr val="black"/>
                <a:schemeClr val="accent1">
                  <a:tint val="45000"/>
                  <a:satMod val="400000"/>
                </a:schemeClr>
              </a:duotone>
              <a:extLst>
                <a:ext uri="{28A0092B-C50C-407E-A947-70E740481C1C}">
                  <a14:useLocalDpi xmlns:a14="http://schemas.microsoft.com/office/drawing/2010/main" val="0"/>
                </a:ext>
              </a:extLst>
            </a:blip>
            <a:srcRect/>
            <a:stretch/>
          </p:blipFill>
          <p:spPr>
            <a:xfrm>
              <a:off x="7561840" y="4127037"/>
              <a:ext cx="908369" cy="908369"/>
            </a:xfrm>
            <a:prstGeom prst="rect">
              <a:avLst/>
            </a:prstGeom>
          </p:spPr>
        </p:pic>
        <p:sp>
          <p:nvSpPr>
            <p:cNvPr id="41" name="TextBox 40">
              <a:extLst>
                <a:ext uri="{FF2B5EF4-FFF2-40B4-BE49-F238E27FC236}">
                  <a16:creationId xmlns:a16="http://schemas.microsoft.com/office/drawing/2014/main" id="{8361929A-ABDA-8E72-B3AF-18313C6E3246}"/>
                </a:ext>
              </a:extLst>
            </p:cNvPr>
            <p:cNvSpPr txBox="1"/>
            <p:nvPr/>
          </p:nvSpPr>
          <p:spPr>
            <a:xfrm>
              <a:off x="8789522" y="4104168"/>
              <a:ext cx="8113670" cy="954107"/>
            </a:xfrm>
            <a:prstGeom prst="rect">
              <a:avLst/>
            </a:prstGeom>
            <a:noFill/>
          </p:spPr>
          <p:txBody>
            <a:bodyPr wrap="square" rtlCol="0">
              <a:spAutoFit/>
            </a:bodyPr>
            <a:lstStyle/>
            <a:p>
              <a:r>
                <a:rPr lang="vi-VN" sz="2800">
                  <a:latin typeface="Oswald" pitchFamily="2" charset="0"/>
                </a:rPr>
                <a:t>Giao diện ở mức cơ bản, chưa có nhiều chức năng mới lạ, chưa có chức năng phân quyền cho nhiều người bán hàng</a:t>
              </a:r>
              <a:endParaRPr lang="en-US" sz="2800">
                <a:latin typeface="Oswald" pitchFamily="2" charset="0"/>
              </a:endParaRPr>
            </a:p>
          </p:txBody>
        </p:sp>
      </p:grpSp>
      <p:grpSp>
        <p:nvGrpSpPr>
          <p:cNvPr id="28" name="Group 27">
            <a:extLst>
              <a:ext uri="{FF2B5EF4-FFF2-40B4-BE49-F238E27FC236}">
                <a16:creationId xmlns:a16="http://schemas.microsoft.com/office/drawing/2014/main" id="{9A0465C1-FAC7-452D-A187-4B3CECCB719A}"/>
              </a:ext>
            </a:extLst>
          </p:cNvPr>
          <p:cNvGrpSpPr/>
          <p:nvPr/>
        </p:nvGrpSpPr>
        <p:grpSpPr>
          <a:xfrm>
            <a:off x="7316740" y="5730428"/>
            <a:ext cx="9586452" cy="1396130"/>
            <a:chOff x="7316740" y="5730428"/>
            <a:chExt cx="9586452" cy="1396130"/>
          </a:xfrm>
        </p:grpSpPr>
        <p:grpSp>
          <p:nvGrpSpPr>
            <p:cNvPr id="20" name="Group 20"/>
            <p:cNvGrpSpPr/>
            <p:nvPr/>
          </p:nvGrpSpPr>
          <p:grpSpPr>
            <a:xfrm>
              <a:off x="7316740" y="5730428"/>
              <a:ext cx="1398571" cy="1396130"/>
              <a:chOff x="0" y="0"/>
              <a:chExt cx="368348" cy="367705"/>
            </a:xfrm>
          </p:grpSpPr>
          <p:sp>
            <p:nvSpPr>
              <p:cNvPr id="21" name="Freeform 21"/>
              <p:cNvSpPr/>
              <p:nvPr/>
            </p:nvSpPr>
            <p:spPr>
              <a:xfrm>
                <a:off x="0" y="0"/>
                <a:ext cx="368348" cy="367705"/>
              </a:xfrm>
              <a:custGeom>
                <a:avLst/>
                <a:gdLst/>
                <a:ahLst/>
                <a:cxnLst/>
                <a:rect l="l" t="t" r="r" b="b"/>
                <a:pathLst>
                  <a:path w="368348" h="367705">
                    <a:moveTo>
                      <a:pt x="0" y="0"/>
                    </a:moveTo>
                    <a:lnTo>
                      <a:pt x="368348" y="0"/>
                    </a:lnTo>
                    <a:lnTo>
                      <a:pt x="368348" y="367705"/>
                    </a:lnTo>
                    <a:lnTo>
                      <a:pt x="0" y="367705"/>
                    </a:lnTo>
                    <a:close/>
                  </a:path>
                </a:pathLst>
              </a:custGeom>
              <a:solidFill>
                <a:srgbClr val="F9B680"/>
              </a:solidFill>
            </p:spPr>
            <p:txBody>
              <a:bodyPr/>
              <a:lstStyle/>
              <a:p>
                <a:endParaRPr lang="en-US"/>
              </a:p>
            </p:txBody>
          </p:sp>
          <p:sp>
            <p:nvSpPr>
              <p:cNvPr id="22" name="TextBox 22"/>
              <p:cNvSpPr txBox="1"/>
              <p:nvPr/>
            </p:nvSpPr>
            <p:spPr>
              <a:xfrm>
                <a:off x="0" y="-66675"/>
                <a:ext cx="368348" cy="434380"/>
              </a:xfrm>
              <a:prstGeom prst="rect">
                <a:avLst/>
              </a:prstGeom>
            </p:spPr>
            <p:txBody>
              <a:bodyPr lIns="50800" tIns="50800" rIns="50800" bIns="50800" rtlCol="0" anchor="ctr"/>
              <a:lstStyle/>
              <a:p>
                <a:pPr algn="ctr">
                  <a:lnSpc>
                    <a:spcPts val="2999"/>
                  </a:lnSpc>
                </a:pPr>
                <a:endParaRPr/>
              </a:p>
            </p:txBody>
          </p:sp>
        </p:grpSp>
        <p:sp>
          <p:nvSpPr>
            <p:cNvPr id="44" name="TextBox 43">
              <a:extLst>
                <a:ext uri="{FF2B5EF4-FFF2-40B4-BE49-F238E27FC236}">
                  <a16:creationId xmlns:a16="http://schemas.microsoft.com/office/drawing/2014/main" id="{F78502FC-5239-AE03-9D11-66618F222A49}"/>
                </a:ext>
              </a:extLst>
            </p:cNvPr>
            <p:cNvSpPr txBox="1"/>
            <p:nvPr/>
          </p:nvSpPr>
          <p:spPr>
            <a:xfrm>
              <a:off x="8789522" y="5947407"/>
              <a:ext cx="8113670" cy="954107"/>
            </a:xfrm>
            <a:prstGeom prst="rect">
              <a:avLst/>
            </a:prstGeom>
            <a:noFill/>
          </p:spPr>
          <p:txBody>
            <a:bodyPr wrap="square" rtlCol="0">
              <a:spAutoFit/>
            </a:bodyPr>
            <a:lstStyle/>
            <a:p>
              <a:r>
                <a:rPr lang="vi-VN" sz="2800">
                  <a:latin typeface="Oswald" pitchFamily="2" charset="0"/>
                </a:rPr>
                <a:t>Còn thiếu một số chức năng hỗ trợ khách hàng</a:t>
              </a:r>
              <a:r>
                <a:rPr lang="en-US" sz="2800">
                  <a:latin typeface="Oswald" pitchFamily="2" charset="0"/>
                </a:rPr>
                <a:t> như</a:t>
              </a:r>
              <a:r>
                <a:rPr lang="vi-VN" sz="2800">
                  <a:latin typeface="Oswald" pitchFamily="2" charset="0"/>
                </a:rPr>
                <a:t> trò chuyện trực tuyến, đăng nhập </a:t>
              </a:r>
              <a:r>
                <a:rPr lang="en-US" sz="2800">
                  <a:latin typeface="Oswald" pitchFamily="2" charset="0"/>
                </a:rPr>
                <a:t>bằng </a:t>
              </a:r>
              <a:r>
                <a:rPr lang="vi-VN" sz="2800">
                  <a:latin typeface="Oswald" pitchFamily="2" charset="0"/>
                </a:rPr>
                <a:t>mạng xã hội</a:t>
              </a:r>
              <a:endParaRPr lang="en-US" sz="2800">
                <a:latin typeface="Oswald" pitchFamily="2" charset="0"/>
              </a:endParaRPr>
            </a:p>
          </p:txBody>
        </p:sp>
        <p:pic>
          <p:nvPicPr>
            <p:cNvPr id="6" name="Picture 5">
              <a:extLst>
                <a:ext uri="{FF2B5EF4-FFF2-40B4-BE49-F238E27FC236}">
                  <a16:creationId xmlns:a16="http://schemas.microsoft.com/office/drawing/2014/main" id="{C58D13A1-681C-A96A-1956-F8E48C924C5C}"/>
                </a:ext>
              </a:extLst>
            </p:cNvPr>
            <p:cNvPicPr>
              <a:picLocks noChangeAspect="1"/>
            </p:cNvPicPr>
            <p:nvPr/>
          </p:nvPicPr>
          <p:blipFill>
            <a:blip r:embed="rId8" cstate="print">
              <a:duotone>
                <a:prstClr val="black"/>
                <a:schemeClr val="accent1">
                  <a:tint val="45000"/>
                  <a:satMod val="400000"/>
                </a:schemeClr>
              </a:duotone>
              <a:extLst>
                <a:ext uri="{28A0092B-C50C-407E-A947-70E740481C1C}">
                  <a14:useLocalDpi xmlns:a14="http://schemas.microsoft.com/office/drawing/2010/main" val="0"/>
                </a:ext>
              </a:extLst>
            </a:blip>
            <a:srcRect/>
            <a:stretch/>
          </p:blipFill>
          <p:spPr>
            <a:xfrm>
              <a:off x="7561839" y="5970275"/>
              <a:ext cx="908369" cy="908369"/>
            </a:xfrm>
            <a:prstGeom prst="rect">
              <a:avLst/>
            </a:prstGeom>
          </p:spPr>
        </p:pic>
      </p:grpSp>
      <p:grpSp>
        <p:nvGrpSpPr>
          <p:cNvPr id="29" name="Group 28">
            <a:extLst>
              <a:ext uri="{FF2B5EF4-FFF2-40B4-BE49-F238E27FC236}">
                <a16:creationId xmlns:a16="http://schemas.microsoft.com/office/drawing/2014/main" id="{72D6DBAB-B1D8-7AC0-E0DA-FD8B5AB4CE0F}"/>
              </a:ext>
            </a:extLst>
          </p:cNvPr>
          <p:cNvGrpSpPr/>
          <p:nvPr/>
        </p:nvGrpSpPr>
        <p:grpSpPr>
          <a:xfrm>
            <a:off x="7316740" y="7574233"/>
            <a:ext cx="9942560" cy="1396130"/>
            <a:chOff x="7316740" y="7574233"/>
            <a:chExt cx="9942560" cy="1396130"/>
          </a:xfrm>
        </p:grpSpPr>
        <p:grpSp>
          <p:nvGrpSpPr>
            <p:cNvPr id="23" name="Group 23"/>
            <p:cNvGrpSpPr/>
            <p:nvPr/>
          </p:nvGrpSpPr>
          <p:grpSpPr>
            <a:xfrm>
              <a:off x="7316740" y="7574233"/>
              <a:ext cx="1398571" cy="1396130"/>
              <a:chOff x="0" y="0"/>
              <a:chExt cx="368348" cy="367705"/>
            </a:xfrm>
          </p:grpSpPr>
          <p:sp>
            <p:nvSpPr>
              <p:cNvPr id="24" name="Freeform 24"/>
              <p:cNvSpPr/>
              <p:nvPr/>
            </p:nvSpPr>
            <p:spPr>
              <a:xfrm>
                <a:off x="0" y="0"/>
                <a:ext cx="368348" cy="367705"/>
              </a:xfrm>
              <a:custGeom>
                <a:avLst/>
                <a:gdLst/>
                <a:ahLst/>
                <a:cxnLst/>
                <a:rect l="l" t="t" r="r" b="b"/>
                <a:pathLst>
                  <a:path w="368348" h="367705">
                    <a:moveTo>
                      <a:pt x="0" y="0"/>
                    </a:moveTo>
                    <a:lnTo>
                      <a:pt x="368348" y="0"/>
                    </a:lnTo>
                    <a:lnTo>
                      <a:pt x="368348" y="367705"/>
                    </a:lnTo>
                    <a:lnTo>
                      <a:pt x="0" y="367705"/>
                    </a:lnTo>
                    <a:close/>
                  </a:path>
                </a:pathLst>
              </a:custGeom>
              <a:solidFill>
                <a:srgbClr val="F9B680"/>
              </a:solidFill>
            </p:spPr>
            <p:txBody>
              <a:bodyPr/>
              <a:lstStyle/>
              <a:p>
                <a:endParaRPr lang="en-US"/>
              </a:p>
            </p:txBody>
          </p:sp>
          <p:sp>
            <p:nvSpPr>
              <p:cNvPr id="25" name="TextBox 25"/>
              <p:cNvSpPr txBox="1"/>
              <p:nvPr/>
            </p:nvSpPr>
            <p:spPr>
              <a:xfrm>
                <a:off x="0" y="-66675"/>
                <a:ext cx="368348" cy="434380"/>
              </a:xfrm>
              <a:prstGeom prst="rect">
                <a:avLst/>
              </a:prstGeom>
            </p:spPr>
            <p:txBody>
              <a:bodyPr lIns="50800" tIns="50800" rIns="50800" bIns="50800" rtlCol="0" anchor="ctr"/>
              <a:lstStyle/>
              <a:p>
                <a:pPr algn="ctr">
                  <a:lnSpc>
                    <a:spcPts val="2999"/>
                  </a:lnSpc>
                </a:pPr>
                <a:endParaRPr/>
              </a:p>
            </p:txBody>
          </p:sp>
        </p:grpSp>
        <p:sp>
          <p:nvSpPr>
            <p:cNvPr id="47" name="TextBox 46">
              <a:extLst>
                <a:ext uri="{FF2B5EF4-FFF2-40B4-BE49-F238E27FC236}">
                  <a16:creationId xmlns:a16="http://schemas.microsoft.com/office/drawing/2014/main" id="{EC91A95B-07F4-A428-A704-1D9D55D8EE34}"/>
                </a:ext>
              </a:extLst>
            </p:cNvPr>
            <p:cNvSpPr txBox="1"/>
            <p:nvPr/>
          </p:nvSpPr>
          <p:spPr>
            <a:xfrm>
              <a:off x="8789522" y="7790646"/>
              <a:ext cx="8469778" cy="954107"/>
            </a:xfrm>
            <a:prstGeom prst="rect">
              <a:avLst/>
            </a:prstGeom>
            <a:noFill/>
          </p:spPr>
          <p:txBody>
            <a:bodyPr wrap="square" rtlCol="0">
              <a:spAutoFit/>
            </a:bodyPr>
            <a:lstStyle/>
            <a:p>
              <a:r>
                <a:rPr lang="vi-VN" sz="2800">
                  <a:latin typeface="Oswald" pitchFamily="2" charset="0"/>
                </a:rPr>
                <a:t>Chưa xây dựng các tính năng nhập hàng và tính toán tiền lãi. </a:t>
              </a:r>
              <a:r>
                <a:rPr lang="en-US" sz="2800">
                  <a:latin typeface="Oswald" pitchFamily="2" charset="0"/>
                </a:rPr>
                <a:t>T</a:t>
              </a:r>
              <a:r>
                <a:rPr lang="vi-VN" sz="2800">
                  <a:latin typeface="Oswald" pitchFamily="2" charset="0"/>
                </a:rPr>
                <a:t>ính năng quản lý người dùng</a:t>
              </a:r>
              <a:r>
                <a:rPr lang="en-US" sz="2800">
                  <a:latin typeface="Oswald" pitchFamily="2" charset="0"/>
                </a:rPr>
                <a:t> </a:t>
              </a:r>
              <a:r>
                <a:rPr lang="vi-VN" sz="2800">
                  <a:latin typeface="Oswald" pitchFamily="2" charset="0"/>
                </a:rPr>
                <a:t>chưa hoàn thiện.</a:t>
              </a:r>
            </a:p>
          </p:txBody>
        </p:sp>
        <p:pic>
          <p:nvPicPr>
            <p:cNvPr id="7" name="Picture 6">
              <a:extLst>
                <a:ext uri="{FF2B5EF4-FFF2-40B4-BE49-F238E27FC236}">
                  <a16:creationId xmlns:a16="http://schemas.microsoft.com/office/drawing/2014/main" id="{6AA81624-7925-4C26-394B-5781C0FB7328}"/>
                </a:ext>
              </a:extLst>
            </p:cNvPr>
            <p:cNvPicPr>
              <a:picLocks noChangeAspect="1"/>
            </p:cNvPicPr>
            <p:nvPr/>
          </p:nvPicPr>
          <p:blipFill>
            <a:blip r:embed="rId8" cstate="print">
              <a:duotone>
                <a:prstClr val="black"/>
                <a:schemeClr val="accent1">
                  <a:tint val="45000"/>
                  <a:satMod val="400000"/>
                </a:schemeClr>
              </a:duotone>
              <a:extLst>
                <a:ext uri="{28A0092B-C50C-407E-A947-70E740481C1C}">
                  <a14:useLocalDpi xmlns:a14="http://schemas.microsoft.com/office/drawing/2010/main" val="0"/>
                </a:ext>
              </a:extLst>
            </a:blip>
            <a:srcRect/>
            <a:stretch/>
          </p:blipFill>
          <p:spPr>
            <a:xfrm>
              <a:off x="7561839" y="7813514"/>
              <a:ext cx="908369" cy="908369"/>
            </a:xfrm>
            <a:prstGeom prst="rect">
              <a:avLst/>
            </a:prstGeom>
          </p:spPr>
        </p:pic>
      </p:grpSp>
    </p:spTree>
    <p:extLst>
      <p:ext uri="{BB962C8B-B14F-4D97-AF65-F5344CB8AC3E}">
        <p14:creationId xmlns:p14="http://schemas.microsoft.com/office/powerpoint/2010/main" val="337583722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left)">
                                      <p:cBhvr>
                                        <p:cTn id="7" dur="750"/>
                                        <p:tgtEl>
                                          <p:spTgt spid="27"/>
                                        </p:tgtEl>
                                      </p:cBhvr>
                                    </p:animEffect>
                                  </p:childTnLst>
                                </p:cTn>
                              </p:par>
                            </p:childTnLst>
                          </p:cTn>
                        </p:par>
                        <p:par>
                          <p:cTn id="8" fill="hold">
                            <p:stCondLst>
                              <p:cond delay="750"/>
                            </p:stCondLst>
                            <p:childTnLst>
                              <p:par>
                                <p:cTn id="9" presetID="22" presetClass="entr" presetSubtype="8" fill="hold" nodeType="afterEffect">
                                  <p:stCondLst>
                                    <p:cond delay="0"/>
                                  </p:stCondLst>
                                  <p:childTnLst>
                                    <p:set>
                                      <p:cBhvr>
                                        <p:cTn id="10" dur="1" fill="hold">
                                          <p:stCondLst>
                                            <p:cond delay="0"/>
                                          </p:stCondLst>
                                        </p:cTn>
                                        <p:tgtEl>
                                          <p:spTgt spid="28"/>
                                        </p:tgtEl>
                                        <p:attrNameLst>
                                          <p:attrName>style.visibility</p:attrName>
                                        </p:attrNameLst>
                                      </p:cBhvr>
                                      <p:to>
                                        <p:strVal val="visible"/>
                                      </p:to>
                                    </p:set>
                                    <p:animEffect transition="in" filter="wipe(left)">
                                      <p:cBhvr>
                                        <p:cTn id="11" dur="750"/>
                                        <p:tgtEl>
                                          <p:spTgt spid="28"/>
                                        </p:tgtEl>
                                      </p:cBhvr>
                                    </p:animEffect>
                                  </p:childTnLst>
                                </p:cTn>
                              </p:par>
                            </p:childTnLst>
                          </p:cTn>
                        </p:par>
                        <p:par>
                          <p:cTn id="12" fill="hold">
                            <p:stCondLst>
                              <p:cond delay="1500"/>
                            </p:stCondLst>
                            <p:childTnLst>
                              <p:par>
                                <p:cTn id="13" presetID="22" presetClass="entr" presetSubtype="8" fill="hold" nodeType="after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wipe(left)">
                                      <p:cBhvr>
                                        <p:cTn id="15" dur="75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836748" y="-317503"/>
            <a:ext cx="22406886" cy="834714"/>
            <a:chOff x="0" y="0"/>
            <a:chExt cx="5901402" cy="219842"/>
          </a:xfrm>
        </p:grpSpPr>
        <p:sp>
          <p:nvSpPr>
            <p:cNvPr id="3" name="Freeform 3"/>
            <p:cNvSpPr/>
            <p:nvPr/>
          </p:nvSpPr>
          <p:spPr>
            <a:xfrm>
              <a:off x="0" y="0"/>
              <a:ext cx="5901402" cy="219842"/>
            </a:xfrm>
            <a:custGeom>
              <a:avLst/>
              <a:gdLst/>
              <a:ahLst/>
              <a:cxnLst/>
              <a:rect l="l" t="t" r="r" b="b"/>
              <a:pathLst>
                <a:path w="5901402" h="219842">
                  <a:moveTo>
                    <a:pt x="0" y="0"/>
                  </a:moveTo>
                  <a:lnTo>
                    <a:pt x="5901402" y="0"/>
                  </a:lnTo>
                  <a:lnTo>
                    <a:pt x="5901402" y="219842"/>
                  </a:lnTo>
                  <a:lnTo>
                    <a:pt x="0" y="219842"/>
                  </a:lnTo>
                  <a:close/>
                </a:path>
              </a:pathLst>
            </a:custGeom>
            <a:solidFill>
              <a:srgbClr val="051D64"/>
            </a:solidFill>
          </p:spPr>
          <p:txBody>
            <a:bodyPr/>
            <a:lstStyle/>
            <a:p>
              <a:endParaRPr lang="en-US"/>
            </a:p>
          </p:txBody>
        </p:sp>
        <p:sp>
          <p:nvSpPr>
            <p:cNvPr id="4" name="TextBox 4"/>
            <p:cNvSpPr txBox="1"/>
            <p:nvPr/>
          </p:nvSpPr>
          <p:spPr>
            <a:xfrm>
              <a:off x="0" y="-38100"/>
              <a:ext cx="5901402" cy="257942"/>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rot="5400000" flipH="1">
            <a:off x="14195093" y="9321007"/>
            <a:ext cx="6128414" cy="2288499"/>
          </a:xfrm>
          <a:custGeom>
            <a:avLst/>
            <a:gdLst/>
            <a:ahLst/>
            <a:cxnLst/>
            <a:rect l="l" t="t" r="r" b="b"/>
            <a:pathLst>
              <a:path w="6128414" h="2288499">
                <a:moveTo>
                  <a:pt x="6128414" y="0"/>
                </a:moveTo>
                <a:lnTo>
                  <a:pt x="0" y="0"/>
                </a:lnTo>
                <a:lnTo>
                  <a:pt x="0" y="2288499"/>
                </a:lnTo>
                <a:lnTo>
                  <a:pt x="6128414" y="2288499"/>
                </a:lnTo>
                <a:lnTo>
                  <a:pt x="6128414" y="0"/>
                </a:lnTo>
                <a:close/>
              </a:path>
            </a:pathLst>
          </a:custGeom>
          <a:blipFill>
            <a:blip r:embed="rId3">
              <a:extLst>
                <a:ext uri="{96DAC541-7B7A-43D3-8B79-37D633B846F1}">
                  <asvg:svgBlip xmlns:asvg="http://schemas.microsoft.com/office/drawing/2016/SVG/main" r:embed="rId4"/>
                </a:ext>
              </a:extLst>
            </a:blip>
            <a:stretch>
              <a:fillRect r="-103224"/>
            </a:stretch>
          </a:blipFill>
        </p:spPr>
        <p:txBody>
          <a:bodyPr/>
          <a:lstStyle/>
          <a:p>
            <a:endParaRPr lang="en-US"/>
          </a:p>
        </p:txBody>
      </p:sp>
      <p:sp>
        <p:nvSpPr>
          <p:cNvPr id="8" name="Freeform 8"/>
          <p:cNvSpPr/>
          <p:nvPr/>
        </p:nvSpPr>
        <p:spPr>
          <a:xfrm>
            <a:off x="1028700" y="1670052"/>
            <a:ext cx="5121064" cy="7588248"/>
          </a:xfrm>
          <a:custGeom>
            <a:avLst/>
            <a:gdLst/>
            <a:ahLst/>
            <a:cxnLst/>
            <a:rect l="l" t="t" r="r" b="b"/>
            <a:pathLst>
              <a:path w="3727450" h="5523230">
                <a:moveTo>
                  <a:pt x="3727450" y="5523230"/>
                </a:moveTo>
                <a:lnTo>
                  <a:pt x="0" y="5523230"/>
                </a:lnTo>
                <a:lnTo>
                  <a:pt x="0" y="0"/>
                </a:lnTo>
                <a:lnTo>
                  <a:pt x="3727450" y="0"/>
                </a:lnTo>
                <a:lnTo>
                  <a:pt x="3727450" y="5523230"/>
                </a:lnTo>
                <a:close/>
                <a:moveTo>
                  <a:pt x="127000" y="5396230"/>
                </a:moveTo>
                <a:lnTo>
                  <a:pt x="3600450" y="5396230"/>
                </a:lnTo>
                <a:lnTo>
                  <a:pt x="3600450" y="127000"/>
                </a:lnTo>
                <a:lnTo>
                  <a:pt x="127000" y="127000"/>
                </a:lnTo>
                <a:lnTo>
                  <a:pt x="127000" y="5396230"/>
                </a:lnTo>
                <a:close/>
              </a:path>
            </a:pathLst>
          </a:custGeom>
          <a:solidFill>
            <a:srgbClr val="F9B680"/>
          </a:solidFill>
        </p:spPr>
        <p:txBody>
          <a:bodyPr/>
          <a:lstStyle/>
          <a:p>
            <a:endParaRPr lang="en-US"/>
          </a:p>
        </p:txBody>
      </p:sp>
      <p:sp>
        <p:nvSpPr>
          <p:cNvPr id="9" name="AutoShape 9"/>
          <p:cNvSpPr/>
          <p:nvPr/>
        </p:nvSpPr>
        <p:spPr>
          <a:xfrm>
            <a:off x="800274" y="297741"/>
            <a:ext cx="375086" cy="438940"/>
          </a:xfrm>
          <a:prstGeom prst="line">
            <a:avLst/>
          </a:prstGeom>
          <a:ln w="66675" cap="flat">
            <a:solidFill>
              <a:srgbClr val="F9B680"/>
            </a:solidFill>
            <a:prstDash val="solid"/>
            <a:headEnd type="none" w="sm" len="sm"/>
            <a:tailEnd type="none" w="sm" len="sm"/>
          </a:ln>
        </p:spPr>
        <p:txBody>
          <a:bodyPr/>
          <a:lstStyle/>
          <a:p>
            <a:endParaRPr lang="en-US"/>
          </a:p>
        </p:txBody>
      </p:sp>
      <p:sp>
        <p:nvSpPr>
          <p:cNvPr id="10" name="AutoShape 10"/>
          <p:cNvSpPr/>
          <p:nvPr/>
        </p:nvSpPr>
        <p:spPr>
          <a:xfrm>
            <a:off x="1141493" y="297741"/>
            <a:ext cx="375086" cy="438940"/>
          </a:xfrm>
          <a:prstGeom prst="line">
            <a:avLst/>
          </a:prstGeom>
          <a:ln w="66675" cap="flat">
            <a:solidFill>
              <a:srgbClr val="F9B680"/>
            </a:solidFill>
            <a:prstDash val="solid"/>
            <a:headEnd type="none" w="sm" len="sm"/>
            <a:tailEnd type="none" w="sm" len="sm"/>
          </a:ln>
        </p:spPr>
        <p:txBody>
          <a:bodyPr/>
          <a:lstStyle/>
          <a:p>
            <a:endParaRPr lang="en-US"/>
          </a:p>
        </p:txBody>
      </p:sp>
      <p:sp>
        <p:nvSpPr>
          <p:cNvPr id="11" name="AutoShape 11"/>
          <p:cNvSpPr/>
          <p:nvPr/>
        </p:nvSpPr>
        <p:spPr>
          <a:xfrm>
            <a:off x="1482711" y="297741"/>
            <a:ext cx="375086" cy="438940"/>
          </a:xfrm>
          <a:prstGeom prst="line">
            <a:avLst/>
          </a:prstGeom>
          <a:ln w="66675" cap="flat">
            <a:solidFill>
              <a:srgbClr val="F9B680"/>
            </a:solidFill>
            <a:prstDash val="solid"/>
            <a:headEnd type="none" w="sm" len="sm"/>
            <a:tailEnd type="none" w="sm" len="sm"/>
          </a:ln>
        </p:spPr>
        <p:txBody>
          <a:bodyPr/>
          <a:lstStyle/>
          <a:p>
            <a:endParaRPr lang="en-US"/>
          </a:p>
        </p:txBody>
      </p:sp>
      <p:sp>
        <p:nvSpPr>
          <p:cNvPr id="12" name="AutoShape 12"/>
          <p:cNvSpPr/>
          <p:nvPr/>
        </p:nvSpPr>
        <p:spPr>
          <a:xfrm>
            <a:off x="1823929" y="297741"/>
            <a:ext cx="375086" cy="438940"/>
          </a:xfrm>
          <a:prstGeom prst="line">
            <a:avLst/>
          </a:prstGeom>
          <a:ln w="66675" cap="flat">
            <a:solidFill>
              <a:srgbClr val="F9B680"/>
            </a:solidFill>
            <a:prstDash val="solid"/>
            <a:headEnd type="none" w="sm" len="sm"/>
            <a:tailEnd type="none" w="sm" len="sm"/>
          </a:ln>
        </p:spPr>
        <p:txBody>
          <a:bodyPr/>
          <a:lstStyle/>
          <a:p>
            <a:endParaRPr lang="en-US"/>
          </a:p>
        </p:txBody>
      </p:sp>
      <p:sp>
        <p:nvSpPr>
          <p:cNvPr id="13" name="AutoShape 13"/>
          <p:cNvSpPr/>
          <p:nvPr/>
        </p:nvSpPr>
        <p:spPr>
          <a:xfrm>
            <a:off x="2165147" y="297741"/>
            <a:ext cx="375086" cy="438940"/>
          </a:xfrm>
          <a:prstGeom prst="line">
            <a:avLst/>
          </a:prstGeom>
          <a:ln w="66675" cap="flat">
            <a:solidFill>
              <a:srgbClr val="F9B680"/>
            </a:solidFill>
            <a:prstDash val="solid"/>
            <a:headEnd type="none" w="sm" len="sm"/>
            <a:tailEnd type="none" w="sm" len="sm"/>
          </a:ln>
        </p:spPr>
        <p:txBody>
          <a:bodyPr/>
          <a:lstStyle/>
          <a:p>
            <a:endParaRPr lang="en-US"/>
          </a:p>
        </p:txBody>
      </p:sp>
      <p:sp>
        <p:nvSpPr>
          <p:cNvPr id="14" name="AutoShape 14"/>
          <p:cNvSpPr/>
          <p:nvPr/>
        </p:nvSpPr>
        <p:spPr>
          <a:xfrm>
            <a:off x="2506365" y="297741"/>
            <a:ext cx="375086" cy="438940"/>
          </a:xfrm>
          <a:prstGeom prst="line">
            <a:avLst/>
          </a:prstGeom>
          <a:ln w="66675" cap="flat">
            <a:solidFill>
              <a:srgbClr val="F9B680"/>
            </a:solidFill>
            <a:prstDash val="solid"/>
            <a:headEnd type="none" w="sm" len="sm"/>
            <a:tailEnd type="none" w="sm" len="sm"/>
          </a:ln>
        </p:spPr>
        <p:txBody>
          <a:bodyPr/>
          <a:lstStyle/>
          <a:p>
            <a:endParaRPr lang="en-US"/>
          </a:p>
        </p:txBody>
      </p:sp>
      <p:sp>
        <p:nvSpPr>
          <p:cNvPr id="15" name="AutoShape 15"/>
          <p:cNvSpPr/>
          <p:nvPr/>
        </p:nvSpPr>
        <p:spPr>
          <a:xfrm>
            <a:off x="2847584" y="297741"/>
            <a:ext cx="375086" cy="438940"/>
          </a:xfrm>
          <a:prstGeom prst="line">
            <a:avLst/>
          </a:prstGeom>
          <a:ln w="66675" cap="flat">
            <a:solidFill>
              <a:srgbClr val="F9B680"/>
            </a:solidFill>
            <a:prstDash val="solid"/>
            <a:headEnd type="none" w="sm" len="sm"/>
            <a:tailEnd type="none" w="sm" len="sm"/>
          </a:ln>
        </p:spPr>
        <p:txBody>
          <a:bodyPr/>
          <a:lstStyle/>
          <a:p>
            <a:endParaRPr lang="en-US"/>
          </a:p>
        </p:txBody>
      </p:sp>
      <p:sp>
        <p:nvSpPr>
          <p:cNvPr id="16" name="AutoShape 16"/>
          <p:cNvSpPr/>
          <p:nvPr/>
        </p:nvSpPr>
        <p:spPr>
          <a:xfrm>
            <a:off x="3188802" y="297741"/>
            <a:ext cx="375086" cy="438940"/>
          </a:xfrm>
          <a:prstGeom prst="line">
            <a:avLst/>
          </a:prstGeom>
          <a:ln w="66675" cap="flat">
            <a:solidFill>
              <a:srgbClr val="F9B680"/>
            </a:solidFill>
            <a:prstDash val="solid"/>
            <a:headEnd type="none" w="sm" len="sm"/>
            <a:tailEnd type="none" w="sm" len="sm"/>
          </a:ln>
        </p:spPr>
        <p:txBody>
          <a:bodyPr/>
          <a:lstStyle/>
          <a:p>
            <a:endParaRPr lang="en-US"/>
          </a:p>
        </p:txBody>
      </p:sp>
      <p:sp>
        <p:nvSpPr>
          <p:cNvPr id="26" name="Freeform 26"/>
          <p:cNvSpPr/>
          <p:nvPr/>
        </p:nvSpPr>
        <p:spPr>
          <a:xfrm>
            <a:off x="10744155" y="0"/>
            <a:ext cx="7543845" cy="1471050"/>
          </a:xfrm>
          <a:custGeom>
            <a:avLst/>
            <a:gdLst/>
            <a:ahLst/>
            <a:cxnLst/>
            <a:rect l="l" t="t" r="r" b="b"/>
            <a:pathLst>
              <a:path w="7543845" h="1471050">
                <a:moveTo>
                  <a:pt x="0" y="0"/>
                </a:moveTo>
                <a:lnTo>
                  <a:pt x="7543845" y="0"/>
                </a:lnTo>
                <a:lnTo>
                  <a:pt x="7543845" y="1471050"/>
                </a:lnTo>
                <a:lnTo>
                  <a:pt x="0" y="147105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30" name="TextBox 30"/>
          <p:cNvSpPr txBox="1"/>
          <p:nvPr/>
        </p:nvSpPr>
        <p:spPr>
          <a:xfrm>
            <a:off x="7316740" y="2282408"/>
            <a:ext cx="9743420" cy="932628"/>
          </a:xfrm>
          <a:prstGeom prst="rect">
            <a:avLst/>
          </a:prstGeom>
        </p:spPr>
        <p:txBody>
          <a:bodyPr lIns="0" tIns="0" rIns="0" bIns="0" rtlCol="0" anchor="t">
            <a:spAutoFit/>
          </a:bodyPr>
          <a:lstStyle/>
          <a:p>
            <a:pPr algn="l">
              <a:lnSpc>
                <a:spcPts val="7679"/>
              </a:lnSpc>
            </a:pPr>
            <a:r>
              <a:rPr lang="en-US" sz="6399">
                <a:solidFill>
                  <a:srgbClr val="051D64"/>
                </a:solidFill>
                <a:latin typeface="Oswald Bold"/>
              </a:rPr>
              <a:t>ĐỊNH HƯỚNG PHÁT TRIỂN</a:t>
            </a:r>
          </a:p>
        </p:txBody>
      </p:sp>
      <p:pic>
        <p:nvPicPr>
          <p:cNvPr id="7170" name="Picture 2">
            <a:extLst>
              <a:ext uri="{FF2B5EF4-FFF2-40B4-BE49-F238E27FC236}">
                <a16:creationId xmlns:a16="http://schemas.microsoft.com/office/drawing/2014/main" id="{E4C6EC87-C535-5B4B-2A1D-1845307CFB07}"/>
              </a:ext>
            </a:extLst>
          </p:cNvPr>
          <p:cNvPicPr>
            <a:picLocks noChangeAspect="1" noChangeArrowheads="1"/>
          </p:cNvPicPr>
          <p:nvPr/>
        </p:nvPicPr>
        <p:blipFill>
          <a:blip r:embed="rId7">
            <a:duotone>
              <a:schemeClr val="accent1">
                <a:shade val="45000"/>
                <a:satMod val="135000"/>
              </a:schemeClr>
              <a:prstClr val="white"/>
            </a:duotone>
            <a:extLst>
              <a:ext uri="{28A0092B-C50C-407E-A947-70E740481C1C}">
                <a14:useLocalDpi xmlns:a14="http://schemas.microsoft.com/office/drawing/2010/main" val="0"/>
              </a:ext>
            </a:extLst>
          </a:blip>
          <a:srcRect/>
          <a:stretch/>
        </p:blipFill>
        <p:spPr bwMode="auto">
          <a:xfrm>
            <a:off x="1384808" y="3015061"/>
            <a:ext cx="4408848" cy="4408848"/>
          </a:xfrm>
          <a:prstGeom prst="rect">
            <a:avLst/>
          </a:prstGeom>
          <a:noFill/>
          <a:extLst>
            <a:ext uri="{909E8E84-426E-40DD-AFC4-6F175D3DCCD1}">
              <a14:hiddenFill xmlns:a14="http://schemas.microsoft.com/office/drawing/2010/main">
                <a:solidFill>
                  <a:srgbClr val="FFFFFF"/>
                </a:solidFill>
              </a14:hiddenFill>
            </a:ext>
          </a:extLst>
        </p:spPr>
      </p:pic>
      <p:grpSp>
        <p:nvGrpSpPr>
          <p:cNvPr id="27" name="Group 26">
            <a:extLst>
              <a:ext uri="{FF2B5EF4-FFF2-40B4-BE49-F238E27FC236}">
                <a16:creationId xmlns:a16="http://schemas.microsoft.com/office/drawing/2014/main" id="{F7A8F4A6-9B87-8CB3-BFCE-5670B25337F2}"/>
              </a:ext>
            </a:extLst>
          </p:cNvPr>
          <p:cNvGrpSpPr/>
          <p:nvPr/>
        </p:nvGrpSpPr>
        <p:grpSpPr>
          <a:xfrm>
            <a:off x="7316740" y="3889363"/>
            <a:ext cx="9586452" cy="1396130"/>
            <a:chOff x="7316740" y="3889363"/>
            <a:chExt cx="9586452" cy="1396130"/>
          </a:xfrm>
        </p:grpSpPr>
        <p:grpSp>
          <p:nvGrpSpPr>
            <p:cNvPr id="17" name="Group 17"/>
            <p:cNvGrpSpPr/>
            <p:nvPr/>
          </p:nvGrpSpPr>
          <p:grpSpPr>
            <a:xfrm>
              <a:off x="7316740" y="3889363"/>
              <a:ext cx="1398571" cy="1396130"/>
              <a:chOff x="0" y="0"/>
              <a:chExt cx="368348" cy="367705"/>
            </a:xfrm>
          </p:grpSpPr>
          <p:sp>
            <p:nvSpPr>
              <p:cNvPr id="18" name="Freeform 18"/>
              <p:cNvSpPr/>
              <p:nvPr/>
            </p:nvSpPr>
            <p:spPr>
              <a:xfrm>
                <a:off x="0" y="0"/>
                <a:ext cx="368348" cy="367705"/>
              </a:xfrm>
              <a:custGeom>
                <a:avLst/>
                <a:gdLst/>
                <a:ahLst/>
                <a:cxnLst/>
                <a:rect l="l" t="t" r="r" b="b"/>
                <a:pathLst>
                  <a:path w="368348" h="367705">
                    <a:moveTo>
                      <a:pt x="0" y="0"/>
                    </a:moveTo>
                    <a:lnTo>
                      <a:pt x="368348" y="0"/>
                    </a:lnTo>
                    <a:lnTo>
                      <a:pt x="368348" y="367705"/>
                    </a:lnTo>
                    <a:lnTo>
                      <a:pt x="0" y="367705"/>
                    </a:lnTo>
                    <a:close/>
                  </a:path>
                </a:pathLst>
              </a:custGeom>
              <a:solidFill>
                <a:srgbClr val="F9B680"/>
              </a:solidFill>
            </p:spPr>
            <p:txBody>
              <a:bodyPr/>
              <a:lstStyle/>
              <a:p>
                <a:endParaRPr lang="en-US"/>
              </a:p>
            </p:txBody>
          </p:sp>
          <p:sp>
            <p:nvSpPr>
              <p:cNvPr id="19" name="TextBox 19"/>
              <p:cNvSpPr txBox="1"/>
              <p:nvPr/>
            </p:nvSpPr>
            <p:spPr>
              <a:xfrm>
                <a:off x="0" y="-66675"/>
                <a:ext cx="368348" cy="434380"/>
              </a:xfrm>
              <a:prstGeom prst="rect">
                <a:avLst/>
              </a:prstGeom>
            </p:spPr>
            <p:txBody>
              <a:bodyPr lIns="50800" tIns="50800" rIns="50800" bIns="50800" rtlCol="0" anchor="ctr"/>
              <a:lstStyle/>
              <a:p>
                <a:pPr algn="ctr">
                  <a:lnSpc>
                    <a:spcPts val="2999"/>
                  </a:lnSpc>
                </a:pPr>
                <a:endParaRPr/>
              </a:p>
            </p:txBody>
          </p:sp>
        </p:grpSp>
        <p:pic>
          <p:nvPicPr>
            <p:cNvPr id="40" name="Picture 39">
              <a:extLst>
                <a:ext uri="{FF2B5EF4-FFF2-40B4-BE49-F238E27FC236}">
                  <a16:creationId xmlns:a16="http://schemas.microsoft.com/office/drawing/2014/main" id="{52B0EA17-F1C2-60EC-28AB-D8FBD93D5E30}"/>
                </a:ext>
              </a:extLst>
            </p:cNvPr>
            <p:cNvPicPr>
              <a:picLocks noChangeAspect="1"/>
            </p:cNvPicPr>
            <p:nvPr/>
          </p:nvPicPr>
          <p:blipFill>
            <a:blip r:embed="rId8" cstate="print">
              <a:duotone>
                <a:prstClr val="black"/>
                <a:schemeClr val="accent1">
                  <a:tint val="45000"/>
                  <a:satMod val="400000"/>
                </a:schemeClr>
              </a:duotone>
              <a:extLst>
                <a:ext uri="{28A0092B-C50C-407E-A947-70E740481C1C}">
                  <a14:useLocalDpi xmlns:a14="http://schemas.microsoft.com/office/drawing/2010/main" val="0"/>
                </a:ext>
              </a:extLst>
            </a:blip>
            <a:srcRect/>
            <a:stretch/>
          </p:blipFill>
          <p:spPr>
            <a:xfrm>
              <a:off x="7561840" y="4127037"/>
              <a:ext cx="908369" cy="908369"/>
            </a:xfrm>
            <a:prstGeom prst="rect">
              <a:avLst/>
            </a:prstGeom>
          </p:spPr>
        </p:pic>
        <p:sp>
          <p:nvSpPr>
            <p:cNvPr id="41" name="TextBox 40">
              <a:extLst>
                <a:ext uri="{FF2B5EF4-FFF2-40B4-BE49-F238E27FC236}">
                  <a16:creationId xmlns:a16="http://schemas.microsoft.com/office/drawing/2014/main" id="{8361929A-ABDA-8E72-B3AF-18313C6E3246}"/>
                </a:ext>
              </a:extLst>
            </p:cNvPr>
            <p:cNvSpPr txBox="1"/>
            <p:nvPr/>
          </p:nvSpPr>
          <p:spPr>
            <a:xfrm>
              <a:off x="8789522" y="4104168"/>
              <a:ext cx="8113670" cy="954107"/>
            </a:xfrm>
            <a:prstGeom prst="rect">
              <a:avLst/>
            </a:prstGeom>
            <a:noFill/>
          </p:spPr>
          <p:txBody>
            <a:bodyPr wrap="square" rtlCol="0">
              <a:spAutoFit/>
            </a:bodyPr>
            <a:lstStyle/>
            <a:p>
              <a:r>
                <a:rPr lang="vi-VN" sz="2800">
                  <a:latin typeface="Oswald" pitchFamily="2" charset="0"/>
                </a:rPr>
                <a:t>Hệ thống cần nâng cấp</a:t>
              </a:r>
              <a:r>
                <a:rPr lang="en-US" sz="2800">
                  <a:latin typeface="Oswald" pitchFamily="2" charset="0"/>
                </a:rPr>
                <a:t> bổ sung</a:t>
              </a:r>
              <a:r>
                <a:rPr lang="vi-VN" sz="2800">
                  <a:latin typeface="Oswald" pitchFamily="2" charset="0"/>
                </a:rPr>
                <a:t> các chức năng tương tác với khách hàng</a:t>
              </a:r>
              <a:endParaRPr lang="en-US" sz="2800">
                <a:latin typeface="Oswald" pitchFamily="2" charset="0"/>
              </a:endParaRPr>
            </a:p>
          </p:txBody>
        </p:sp>
      </p:grpSp>
      <p:grpSp>
        <p:nvGrpSpPr>
          <p:cNvPr id="28" name="Group 27">
            <a:extLst>
              <a:ext uri="{FF2B5EF4-FFF2-40B4-BE49-F238E27FC236}">
                <a16:creationId xmlns:a16="http://schemas.microsoft.com/office/drawing/2014/main" id="{09EF1AA1-8A2E-02DC-EC19-BFFC39464E6C}"/>
              </a:ext>
            </a:extLst>
          </p:cNvPr>
          <p:cNvGrpSpPr/>
          <p:nvPr/>
        </p:nvGrpSpPr>
        <p:grpSpPr>
          <a:xfrm>
            <a:off x="7316740" y="5730428"/>
            <a:ext cx="9586452" cy="1396130"/>
            <a:chOff x="7316740" y="5730428"/>
            <a:chExt cx="9586452" cy="1396130"/>
          </a:xfrm>
        </p:grpSpPr>
        <p:grpSp>
          <p:nvGrpSpPr>
            <p:cNvPr id="20" name="Group 20"/>
            <p:cNvGrpSpPr/>
            <p:nvPr/>
          </p:nvGrpSpPr>
          <p:grpSpPr>
            <a:xfrm>
              <a:off x="7316740" y="5730428"/>
              <a:ext cx="1398571" cy="1396130"/>
              <a:chOff x="0" y="0"/>
              <a:chExt cx="368348" cy="367705"/>
            </a:xfrm>
          </p:grpSpPr>
          <p:sp>
            <p:nvSpPr>
              <p:cNvPr id="21" name="Freeform 21"/>
              <p:cNvSpPr/>
              <p:nvPr/>
            </p:nvSpPr>
            <p:spPr>
              <a:xfrm>
                <a:off x="0" y="0"/>
                <a:ext cx="368348" cy="367705"/>
              </a:xfrm>
              <a:custGeom>
                <a:avLst/>
                <a:gdLst/>
                <a:ahLst/>
                <a:cxnLst/>
                <a:rect l="l" t="t" r="r" b="b"/>
                <a:pathLst>
                  <a:path w="368348" h="367705">
                    <a:moveTo>
                      <a:pt x="0" y="0"/>
                    </a:moveTo>
                    <a:lnTo>
                      <a:pt x="368348" y="0"/>
                    </a:lnTo>
                    <a:lnTo>
                      <a:pt x="368348" y="367705"/>
                    </a:lnTo>
                    <a:lnTo>
                      <a:pt x="0" y="367705"/>
                    </a:lnTo>
                    <a:close/>
                  </a:path>
                </a:pathLst>
              </a:custGeom>
              <a:solidFill>
                <a:srgbClr val="F9B680"/>
              </a:solidFill>
            </p:spPr>
            <p:txBody>
              <a:bodyPr/>
              <a:lstStyle/>
              <a:p>
                <a:endParaRPr lang="en-US"/>
              </a:p>
            </p:txBody>
          </p:sp>
          <p:sp>
            <p:nvSpPr>
              <p:cNvPr id="22" name="TextBox 22"/>
              <p:cNvSpPr txBox="1"/>
              <p:nvPr/>
            </p:nvSpPr>
            <p:spPr>
              <a:xfrm>
                <a:off x="0" y="-66675"/>
                <a:ext cx="368348" cy="434380"/>
              </a:xfrm>
              <a:prstGeom prst="rect">
                <a:avLst/>
              </a:prstGeom>
            </p:spPr>
            <p:txBody>
              <a:bodyPr lIns="50800" tIns="50800" rIns="50800" bIns="50800" rtlCol="0" anchor="ctr"/>
              <a:lstStyle/>
              <a:p>
                <a:pPr algn="ctr">
                  <a:lnSpc>
                    <a:spcPts val="2999"/>
                  </a:lnSpc>
                </a:pPr>
                <a:endParaRPr/>
              </a:p>
            </p:txBody>
          </p:sp>
        </p:grpSp>
        <p:sp>
          <p:nvSpPr>
            <p:cNvPr id="44" name="TextBox 43">
              <a:extLst>
                <a:ext uri="{FF2B5EF4-FFF2-40B4-BE49-F238E27FC236}">
                  <a16:creationId xmlns:a16="http://schemas.microsoft.com/office/drawing/2014/main" id="{F78502FC-5239-AE03-9D11-66618F222A49}"/>
                </a:ext>
              </a:extLst>
            </p:cNvPr>
            <p:cNvSpPr txBox="1"/>
            <p:nvPr/>
          </p:nvSpPr>
          <p:spPr>
            <a:xfrm>
              <a:off x="8789522" y="5947407"/>
              <a:ext cx="8113670" cy="954107"/>
            </a:xfrm>
            <a:prstGeom prst="rect">
              <a:avLst/>
            </a:prstGeom>
            <a:noFill/>
          </p:spPr>
          <p:txBody>
            <a:bodyPr wrap="square" rtlCol="0">
              <a:spAutoFit/>
            </a:bodyPr>
            <a:lstStyle/>
            <a:p>
              <a:r>
                <a:rPr lang="vi-VN" sz="2800">
                  <a:latin typeface="Oswald" pitchFamily="2" charset="0"/>
                </a:rPr>
                <a:t>Phát triển thêm các chức năng đã liệt kê ở mục hạn chế và nâng cấp các chức năng hiện có</a:t>
              </a:r>
              <a:endParaRPr lang="en-US" sz="2800">
                <a:latin typeface="Oswald" pitchFamily="2" charset="0"/>
              </a:endParaRPr>
            </a:p>
          </p:txBody>
        </p:sp>
        <p:pic>
          <p:nvPicPr>
            <p:cNvPr id="6" name="Picture 5">
              <a:extLst>
                <a:ext uri="{FF2B5EF4-FFF2-40B4-BE49-F238E27FC236}">
                  <a16:creationId xmlns:a16="http://schemas.microsoft.com/office/drawing/2014/main" id="{C58D13A1-681C-A96A-1956-F8E48C924C5C}"/>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7561839" y="5970275"/>
              <a:ext cx="908369" cy="908369"/>
            </a:xfrm>
            <a:prstGeom prst="rect">
              <a:avLst/>
            </a:prstGeom>
          </p:spPr>
        </p:pic>
      </p:grpSp>
      <p:grpSp>
        <p:nvGrpSpPr>
          <p:cNvPr id="29" name="Group 28">
            <a:extLst>
              <a:ext uri="{FF2B5EF4-FFF2-40B4-BE49-F238E27FC236}">
                <a16:creationId xmlns:a16="http://schemas.microsoft.com/office/drawing/2014/main" id="{5AAB01A2-2A19-C291-2A66-84E79F9B7944}"/>
              </a:ext>
            </a:extLst>
          </p:cNvPr>
          <p:cNvGrpSpPr/>
          <p:nvPr/>
        </p:nvGrpSpPr>
        <p:grpSpPr>
          <a:xfrm>
            <a:off x="7316740" y="7574233"/>
            <a:ext cx="9942560" cy="1396130"/>
            <a:chOff x="7316740" y="7574233"/>
            <a:chExt cx="9942560" cy="1396130"/>
          </a:xfrm>
        </p:grpSpPr>
        <p:grpSp>
          <p:nvGrpSpPr>
            <p:cNvPr id="23" name="Group 23"/>
            <p:cNvGrpSpPr/>
            <p:nvPr/>
          </p:nvGrpSpPr>
          <p:grpSpPr>
            <a:xfrm>
              <a:off x="7316740" y="7574233"/>
              <a:ext cx="1398571" cy="1396130"/>
              <a:chOff x="0" y="0"/>
              <a:chExt cx="368348" cy="367705"/>
            </a:xfrm>
          </p:grpSpPr>
          <p:sp>
            <p:nvSpPr>
              <p:cNvPr id="24" name="Freeform 24"/>
              <p:cNvSpPr/>
              <p:nvPr/>
            </p:nvSpPr>
            <p:spPr>
              <a:xfrm>
                <a:off x="0" y="0"/>
                <a:ext cx="368348" cy="367705"/>
              </a:xfrm>
              <a:custGeom>
                <a:avLst/>
                <a:gdLst/>
                <a:ahLst/>
                <a:cxnLst/>
                <a:rect l="l" t="t" r="r" b="b"/>
                <a:pathLst>
                  <a:path w="368348" h="367705">
                    <a:moveTo>
                      <a:pt x="0" y="0"/>
                    </a:moveTo>
                    <a:lnTo>
                      <a:pt x="368348" y="0"/>
                    </a:lnTo>
                    <a:lnTo>
                      <a:pt x="368348" y="367705"/>
                    </a:lnTo>
                    <a:lnTo>
                      <a:pt x="0" y="367705"/>
                    </a:lnTo>
                    <a:close/>
                  </a:path>
                </a:pathLst>
              </a:custGeom>
              <a:solidFill>
                <a:srgbClr val="F9B680"/>
              </a:solidFill>
            </p:spPr>
            <p:txBody>
              <a:bodyPr/>
              <a:lstStyle/>
              <a:p>
                <a:endParaRPr lang="en-US"/>
              </a:p>
            </p:txBody>
          </p:sp>
          <p:sp>
            <p:nvSpPr>
              <p:cNvPr id="25" name="TextBox 25"/>
              <p:cNvSpPr txBox="1"/>
              <p:nvPr/>
            </p:nvSpPr>
            <p:spPr>
              <a:xfrm>
                <a:off x="0" y="-66675"/>
                <a:ext cx="368348" cy="434380"/>
              </a:xfrm>
              <a:prstGeom prst="rect">
                <a:avLst/>
              </a:prstGeom>
            </p:spPr>
            <p:txBody>
              <a:bodyPr lIns="50800" tIns="50800" rIns="50800" bIns="50800" rtlCol="0" anchor="ctr"/>
              <a:lstStyle/>
              <a:p>
                <a:pPr algn="ctr">
                  <a:lnSpc>
                    <a:spcPts val="2999"/>
                  </a:lnSpc>
                </a:pPr>
                <a:endParaRPr/>
              </a:p>
            </p:txBody>
          </p:sp>
        </p:grpSp>
        <p:sp>
          <p:nvSpPr>
            <p:cNvPr id="47" name="TextBox 46">
              <a:extLst>
                <a:ext uri="{FF2B5EF4-FFF2-40B4-BE49-F238E27FC236}">
                  <a16:creationId xmlns:a16="http://schemas.microsoft.com/office/drawing/2014/main" id="{EC91A95B-07F4-A428-A704-1D9D55D8EE34}"/>
                </a:ext>
              </a:extLst>
            </p:cNvPr>
            <p:cNvSpPr txBox="1"/>
            <p:nvPr/>
          </p:nvSpPr>
          <p:spPr>
            <a:xfrm>
              <a:off x="8789522" y="7790646"/>
              <a:ext cx="8469778" cy="954107"/>
            </a:xfrm>
            <a:prstGeom prst="rect">
              <a:avLst/>
            </a:prstGeom>
            <a:noFill/>
          </p:spPr>
          <p:txBody>
            <a:bodyPr wrap="square" rtlCol="0">
              <a:spAutoFit/>
            </a:bodyPr>
            <a:lstStyle/>
            <a:p>
              <a:r>
                <a:rPr lang="vi-VN" sz="2800">
                  <a:latin typeface="Oswald" pitchFamily="2" charset="0"/>
                </a:rPr>
                <a:t>Tăng cường bảo mật và hiệu suất của hệ thống để đáp ứng nhu cầu ngày càng cao của khách hàng</a:t>
              </a:r>
            </a:p>
          </p:txBody>
        </p:sp>
        <p:pic>
          <p:nvPicPr>
            <p:cNvPr id="7" name="Picture 6">
              <a:extLst>
                <a:ext uri="{FF2B5EF4-FFF2-40B4-BE49-F238E27FC236}">
                  <a16:creationId xmlns:a16="http://schemas.microsoft.com/office/drawing/2014/main" id="{6AA81624-7925-4C26-394B-5781C0FB7328}"/>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7561839" y="7813514"/>
              <a:ext cx="908369" cy="908369"/>
            </a:xfrm>
            <a:prstGeom prst="rect">
              <a:avLst/>
            </a:prstGeom>
          </p:spPr>
        </p:pic>
      </p:grpSp>
    </p:spTree>
    <p:extLst>
      <p:ext uri="{BB962C8B-B14F-4D97-AF65-F5344CB8AC3E}">
        <p14:creationId xmlns:p14="http://schemas.microsoft.com/office/powerpoint/2010/main" val="366027842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left)">
                                      <p:cBhvr>
                                        <p:cTn id="7" dur="750"/>
                                        <p:tgtEl>
                                          <p:spTgt spid="27"/>
                                        </p:tgtEl>
                                      </p:cBhvr>
                                    </p:animEffect>
                                  </p:childTnLst>
                                </p:cTn>
                              </p:par>
                            </p:childTnLst>
                          </p:cTn>
                        </p:par>
                        <p:par>
                          <p:cTn id="8" fill="hold">
                            <p:stCondLst>
                              <p:cond delay="750"/>
                            </p:stCondLst>
                            <p:childTnLst>
                              <p:par>
                                <p:cTn id="9" presetID="22" presetClass="entr" presetSubtype="8" fill="hold" nodeType="afterEffect">
                                  <p:stCondLst>
                                    <p:cond delay="0"/>
                                  </p:stCondLst>
                                  <p:childTnLst>
                                    <p:set>
                                      <p:cBhvr>
                                        <p:cTn id="10" dur="1" fill="hold">
                                          <p:stCondLst>
                                            <p:cond delay="0"/>
                                          </p:stCondLst>
                                        </p:cTn>
                                        <p:tgtEl>
                                          <p:spTgt spid="28"/>
                                        </p:tgtEl>
                                        <p:attrNameLst>
                                          <p:attrName>style.visibility</p:attrName>
                                        </p:attrNameLst>
                                      </p:cBhvr>
                                      <p:to>
                                        <p:strVal val="visible"/>
                                      </p:to>
                                    </p:set>
                                    <p:animEffect transition="in" filter="wipe(left)">
                                      <p:cBhvr>
                                        <p:cTn id="11" dur="750"/>
                                        <p:tgtEl>
                                          <p:spTgt spid="28"/>
                                        </p:tgtEl>
                                      </p:cBhvr>
                                    </p:animEffect>
                                  </p:childTnLst>
                                </p:cTn>
                              </p:par>
                            </p:childTnLst>
                          </p:cTn>
                        </p:par>
                        <p:par>
                          <p:cTn id="12" fill="hold">
                            <p:stCondLst>
                              <p:cond delay="1500"/>
                            </p:stCondLst>
                            <p:childTnLst>
                              <p:par>
                                <p:cTn id="13" presetID="22" presetClass="entr" presetSubtype="8" fill="hold" nodeType="after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wipe(left)">
                                      <p:cBhvr>
                                        <p:cTn id="15" dur="75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E8E8E8"/>
        </a:solidFill>
        <a:effectLst/>
      </p:bgPr>
    </p:bg>
    <p:spTree>
      <p:nvGrpSpPr>
        <p:cNvPr id="1" name=""/>
        <p:cNvGrpSpPr/>
        <p:nvPr/>
      </p:nvGrpSpPr>
      <p:grpSpPr>
        <a:xfrm>
          <a:off x="0" y="0"/>
          <a:ext cx="0" cy="0"/>
          <a:chOff x="0" y="0"/>
          <a:chExt cx="0" cy="0"/>
        </a:xfrm>
      </p:grpSpPr>
      <p:sp>
        <p:nvSpPr>
          <p:cNvPr id="2" name="Freeform 2"/>
          <p:cNvSpPr/>
          <p:nvPr/>
        </p:nvSpPr>
        <p:spPr>
          <a:xfrm flipV="1">
            <a:off x="-2590291" y="7831024"/>
            <a:ext cx="6678933" cy="2494076"/>
          </a:xfrm>
          <a:custGeom>
            <a:avLst/>
            <a:gdLst/>
            <a:ahLst/>
            <a:cxnLst/>
            <a:rect l="l" t="t" r="r" b="b"/>
            <a:pathLst>
              <a:path w="6678933" h="2494076">
                <a:moveTo>
                  <a:pt x="0" y="2494076"/>
                </a:moveTo>
                <a:lnTo>
                  <a:pt x="6678933" y="2494076"/>
                </a:lnTo>
                <a:lnTo>
                  <a:pt x="6678933" y="0"/>
                </a:lnTo>
                <a:lnTo>
                  <a:pt x="0" y="0"/>
                </a:lnTo>
                <a:lnTo>
                  <a:pt x="0" y="2494076"/>
                </a:lnTo>
                <a:close/>
              </a:path>
            </a:pathLst>
          </a:custGeom>
          <a:blipFill>
            <a:blip r:embed="rId3">
              <a:extLst>
                <a:ext uri="{96DAC541-7B7A-43D3-8B79-37D633B846F1}">
                  <asvg:svgBlip xmlns:asvg="http://schemas.microsoft.com/office/drawing/2016/SVG/main" r:embed="rId4"/>
                </a:ext>
              </a:extLst>
            </a:blip>
            <a:stretch>
              <a:fillRect r="-103224"/>
            </a:stretch>
          </a:blipFill>
        </p:spPr>
        <p:txBody>
          <a:bodyPr/>
          <a:lstStyle/>
          <a:p>
            <a:endParaRPr lang="en-US"/>
          </a:p>
        </p:txBody>
      </p:sp>
      <p:sp>
        <p:nvSpPr>
          <p:cNvPr id="5" name="Freeform 5"/>
          <p:cNvSpPr/>
          <p:nvPr/>
        </p:nvSpPr>
        <p:spPr>
          <a:xfrm>
            <a:off x="0" y="-1115388"/>
            <a:ext cx="18288000" cy="3429000"/>
          </a:xfrm>
          <a:custGeom>
            <a:avLst/>
            <a:gdLst/>
            <a:ahLst/>
            <a:cxnLst/>
            <a:rect l="l" t="t" r="r" b="b"/>
            <a:pathLst>
              <a:path w="18288000" h="3429000">
                <a:moveTo>
                  <a:pt x="0" y="0"/>
                </a:moveTo>
                <a:lnTo>
                  <a:pt x="18288000" y="0"/>
                </a:lnTo>
                <a:lnTo>
                  <a:pt x="18288000" y="3429000"/>
                </a:lnTo>
                <a:lnTo>
                  <a:pt x="0" y="34290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6" name="TextBox 6"/>
          <p:cNvSpPr txBox="1"/>
          <p:nvPr/>
        </p:nvSpPr>
        <p:spPr>
          <a:xfrm>
            <a:off x="1631241" y="2963693"/>
            <a:ext cx="15025518" cy="1400175"/>
          </a:xfrm>
          <a:prstGeom prst="rect">
            <a:avLst/>
          </a:prstGeom>
        </p:spPr>
        <p:txBody>
          <a:bodyPr lIns="0" tIns="0" rIns="0" bIns="0" rtlCol="0" anchor="t">
            <a:spAutoFit/>
          </a:bodyPr>
          <a:lstStyle/>
          <a:p>
            <a:pPr algn="ctr">
              <a:lnSpc>
                <a:spcPts val="11040"/>
              </a:lnSpc>
            </a:pPr>
            <a:r>
              <a:rPr lang="en-US" sz="9200">
                <a:solidFill>
                  <a:srgbClr val="051D64"/>
                </a:solidFill>
                <a:latin typeface="Oswald Bold"/>
              </a:rPr>
              <a:t>THANK YOU</a:t>
            </a:r>
          </a:p>
        </p:txBody>
      </p:sp>
      <p:sp>
        <p:nvSpPr>
          <p:cNvPr id="7" name="AutoShape 7"/>
          <p:cNvSpPr/>
          <p:nvPr/>
        </p:nvSpPr>
        <p:spPr>
          <a:xfrm>
            <a:off x="14846366" y="8617464"/>
            <a:ext cx="375086" cy="438940"/>
          </a:xfrm>
          <a:prstGeom prst="line">
            <a:avLst/>
          </a:prstGeom>
          <a:ln w="66675" cap="flat">
            <a:solidFill>
              <a:srgbClr val="F9B680"/>
            </a:solidFill>
            <a:prstDash val="solid"/>
            <a:headEnd type="none" w="sm" len="sm"/>
            <a:tailEnd type="none" w="sm" len="sm"/>
          </a:ln>
        </p:spPr>
        <p:txBody>
          <a:bodyPr/>
          <a:lstStyle/>
          <a:p>
            <a:endParaRPr lang="en-US"/>
          </a:p>
        </p:txBody>
      </p:sp>
      <p:sp>
        <p:nvSpPr>
          <p:cNvPr id="8" name="AutoShape 8"/>
          <p:cNvSpPr/>
          <p:nvPr/>
        </p:nvSpPr>
        <p:spPr>
          <a:xfrm>
            <a:off x="15187585" y="8617464"/>
            <a:ext cx="375086" cy="438940"/>
          </a:xfrm>
          <a:prstGeom prst="line">
            <a:avLst/>
          </a:prstGeom>
          <a:ln w="66675" cap="flat">
            <a:solidFill>
              <a:srgbClr val="F9B680"/>
            </a:solidFill>
            <a:prstDash val="solid"/>
            <a:headEnd type="none" w="sm" len="sm"/>
            <a:tailEnd type="none" w="sm" len="sm"/>
          </a:ln>
        </p:spPr>
        <p:txBody>
          <a:bodyPr/>
          <a:lstStyle/>
          <a:p>
            <a:endParaRPr lang="en-US"/>
          </a:p>
        </p:txBody>
      </p:sp>
      <p:sp>
        <p:nvSpPr>
          <p:cNvPr id="9" name="AutoShape 9"/>
          <p:cNvSpPr/>
          <p:nvPr/>
        </p:nvSpPr>
        <p:spPr>
          <a:xfrm>
            <a:off x="15528803" y="8617464"/>
            <a:ext cx="375086" cy="438940"/>
          </a:xfrm>
          <a:prstGeom prst="line">
            <a:avLst/>
          </a:prstGeom>
          <a:ln w="66675" cap="flat">
            <a:solidFill>
              <a:srgbClr val="F9B680"/>
            </a:solidFill>
            <a:prstDash val="solid"/>
            <a:headEnd type="none" w="sm" len="sm"/>
            <a:tailEnd type="none" w="sm" len="sm"/>
          </a:ln>
        </p:spPr>
        <p:txBody>
          <a:bodyPr/>
          <a:lstStyle/>
          <a:p>
            <a:endParaRPr lang="en-US"/>
          </a:p>
        </p:txBody>
      </p:sp>
      <p:sp>
        <p:nvSpPr>
          <p:cNvPr id="10" name="AutoShape 10"/>
          <p:cNvSpPr/>
          <p:nvPr/>
        </p:nvSpPr>
        <p:spPr>
          <a:xfrm>
            <a:off x="15870021" y="8617464"/>
            <a:ext cx="375086" cy="438940"/>
          </a:xfrm>
          <a:prstGeom prst="line">
            <a:avLst/>
          </a:prstGeom>
          <a:ln w="66675" cap="flat">
            <a:solidFill>
              <a:srgbClr val="F9B680"/>
            </a:solidFill>
            <a:prstDash val="solid"/>
            <a:headEnd type="none" w="sm" len="sm"/>
            <a:tailEnd type="none" w="sm" len="sm"/>
          </a:ln>
        </p:spPr>
        <p:txBody>
          <a:bodyPr/>
          <a:lstStyle/>
          <a:p>
            <a:endParaRPr lang="en-US"/>
          </a:p>
        </p:txBody>
      </p:sp>
      <p:sp>
        <p:nvSpPr>
          <p:cNvPr id="11" name="AutoShape 11"/>
          <p:cNvSpPr/>
          <p:nvPr/>
        </p:nvSpPr>
        <p:spPr>
          <a:xfrm>
            <a:off x="16211239" y="8617464"/>
            <a:ext cx="375086" cy="438940"/>
          </a:xfrm>
          <a:prstGeom prst="line">
            <a:avLst/>
          </a:prstGeom>
          <a:ln w="66675" cap="flat">
            <a:solidFill>
              <a:srgbClr val="F9B680"/>
            </a:solidFill>
            <a:prstDash val="solid"/>
            <a:headEnd type="none" w="sm" len="sm"/>
            <a:tailEnd type="none" w="sm" len="sm"/>
          </a:ln>
        </p:spPr>
        <p:txBody>
          <a:bodyPr/>
          <a:lstStyle/>
          <a:p>
            <a:endParaRPr lang="en-US"/>
          </a:p>
        </p:txBody>
      </p:sp>
      <p:sp>
        <p:nvSpPr>
          <p:cNvPr id="12" name="AutoShape 12"/>
          <p:cNvSpPr/>
          <p:nvPr/>
        </p:nvSpPr>
        <p:spPr>
          <a:xfrm>
            <a:off x="16552457" y="8617464"/>
            <a:ext cx="375086" cy="438940"/>
          </a:xfrm>
          <a:prstGeom prst="line">
            <a:avLst/>
          </a:prstGeom>
          <a:ln w="66675" cap="flat">
            <a:solidFill>
              <a:srgbClr val="F9B680"/>
            </a:solidFill>
            <a:prstDash val="solid"/>
            <a:headEnd type="none" w="sm" len="sm"/>
            <a:tailEnd type="none" w="sm" len="sm"/>
          </a:ln>
        </p:spPr>
        <p:txBody>
          <a:bodyPr/>
          <a:lstStyle/>
          <a:p>
            <a:endParaRPr lang="en-US"/>
          </a:p>
        </p:txBody>
      </p:sp>
      <p:sp>
        <p:nvSpPr>
          <p:cNvPr id="13" name="AutoShape 13"/>
          <p:cNvSpPr/>
          <p:nvPr/>
        </p:nvSpPr>
        <p:spPr>
          <a:xfrm>
            <a:off x="16893676" y="8617464"/>
            <a:ext cx="375086" cy="438940"/>
          </a:xfrm>
          <a:prstGeom prst="line">
            <a:avLst/>
          </a:prstGeom>
          <a:ln w="66675" cap="flat">
            <a:solidFill>
              <a:srgbClr val="F9B680"/>
            </a:solidFill>
            <a:prstDash val="solid"/>
            <a:headEnd type="none" w="sm" len="sm"/>
            <a:tailEnd type="none" w="sm" len="sm"/>
          </a:ln>
        </p:spPr>
        <p:txBody>
          <a:bodyPr/>
          <a:lstStyle/>
          <a:p>
            <a:endParaRPr lang="en-US"/>
          </a:p>
        </p:txBody>
      </p:sp>
      <p:sp>
        <p:nvSpPr>
          <p:cNvPr id="14" name="AutoShape 14"/>
          <p:cNvSpPr/>
          <p:nvPr/>
        </p:nvSpPr>
        <p:spPr>
          <a:xfrm>
            <a:off x="17234894" y="8617464"/>
            <a:ext cx="375086" cy="438940"/>
          </a:xfrm>
          <a:prstGeom prst="line">
            <a:avLst/>
          </a:prstGeom>
          <a:ln w="66675" cap="flat">
            <a:solidFill>
              <a:srgbClr val="F9B680"/>
            </a:solidFill>
            <a:prstDash val="solid"/>
            <a:headEnd type="none" w="sm" len="sm"/>
            <a:tailEnd type="none" w="sm" len="sm"/>
          </a:ln>
        </p:spPr>
        <p:txBody>
          <a:bodyPr/>
          <a:lstStyle/>
          <a:p>
            <a:endParaRPr lang="en-US"/>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8E8E8"/>
        </a:solidFill>
        <a:effectLst/>
      </p:bgPr>
    </p:bg>
    <p:spTree>
      <p:nvGrpSpPr>
        <p:cNvPr id="1" name=""/>
        <p:cNvGrpSpPr/>
        <p:nvPr/>
      </p:nvGrpSpPr>
      <p:grpSpPr>
        <a:xfrm>
          <a:off x="0" y="0"/>
          <a:ext cx="0" cy="0"/>
          <a:chOff x="0" y="0"/>
          <a:chExt cx="0" cy="0"/>
        </a:xfrm>
      </p:grpSpPr>
      <p:sp>
        <p:nvSpPr>
          <p:cNvPr id="2" name="Freeform 2"/>
          <p:cNvSpPr/>
          <p:nvPr/>
        </p:nvSpPr>
        <p:spPr>
          <a:xfrm>
            <a:off x="9833938" y="0"/>
            <a:ext cx="8454062" cy="1648542"/>
          </a:xfrm>
          <a:custGeom>
            <a:avLst/>
            <a:gdLst/>
            <a:ahLst/>
            <a:cxnLst/>
            <a:rect l="l" t="t" r="r" b="b"/>
            <a:pathLst>
              <a:path w="8454062" h="1648542">
                <a:moveTo>
                  <a:pt x="0" y="0"/>
                </a:moveTo>
                <a:lnTo>
                  <a:pt x="8454062" y="0"/>
                </a:lnTo>
                <a:lnTo>
                  <a:pt x="8454062" y="1648542"/>
                </a:lnTo>
                <a:lnTo>
                  <a:pt x="0" y="164854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3" name="Freeform 3"/>
          <p:cNvSpPr/>
          <p:nvPr/>
        </p:nvSpPr>
        <p:spPr>
          <a:xfrm flipV="1">
            <a:off x="0" y="7998501"/>
            <a:ext cx="6128414" cy="2288499"/>
          </a:xfrm>
          <a:custGeom>
            <a:avLst/>
            <a:gdLst/>
            <a:ahLst/>
            <a:cxnLst/>
            <a:rect l="l" t="t" r="r" b="b"/>
            <a:pathLst>
              <a:path w="6128414" h="2288499">
                <a:moveTo>
                  <a:pt x="0" y="2288499"/>
                </a:moveTo>
                <a:lnTo>
                  <a:pt x="6128414" y="2288499"/>
                </a:lnTo>
                <a:lnTo>
                  <a:pt x="6128414" y="0"/>
                </a:lnTo>
                <a:lnTo>
                  <a:pt x="0" y="0"/>
                </a:lnTo>
                <a:lnTo>
                  <a:pt x="0" y="2288499"/>
                </a:lnTo>
                <a:close/>
              </a:path>
            </a:pathLst>
          </a:custGeom>
          <a:blipFill>
            <a:blip r:embed="rId5">
              <a:extLst>
                <a:ext uri="{96DAC541-7B7A-43D3-8B79-37D633B846F1}">
                  <asvg:svgBlip xmlns:asvg="http://schemas.microsoft.com/office/drawing/2016/SVG/main" r:embed="rId6"/>
                </a:ext>
              </a:extLst>
            </a:blip>
            <a:stretch>
              <a:fillRect r="-103224"/>
            </a:stretch>
          </a:blipFill>
        </p:spPr>
        <p:txBody>
          <a:bodyPr/>
          <a:lstStyle/>
          <a:p>
            <a:endParaRPr lang="en-US"/>
          </a:p>
        </p:txBody>
      </p:sp>
      <p:grpSp>
        <p:nvGrpSpPr>
          <p:cNvPr id="4" name="Group 4"/>
          <p:cNvGrpSpPr/>
          <p:nvPr/>
        </p:nvGrpSpPr>
        <p:grpSpPr>
          <a:xfrm>
            <a:off x="5166947" y="9939233"/>
            <a:ext cx="16432054" cy="3086100"/>
            <a:chOff x="0" y="0"/>
            <a:chExt cx="4327784" cy="812800"/>
          </a:xfrm>
        </p:grpSpPr>
        <p:sp>
          <p:nvSpPr>
            <p:cNvPr id="5" name="Freeform 5"/>
            <p:cNvSpPr/>
            <p:nvPr/>
          </p:nvSpPr>
          <p:spPr>
            <a:xfrm>
              <a:off x="0" y="0"/>
              <a:ext cx="4327784" cy="812800"/>
            </a:xfrm>
            <a:custGeom>
              <a:avLst/>
              <a:gdLst/>
              <a:ahLst/>
              <a:cxnLst/>
              <a:rect l="l" t="t" r="r" b="b"/>
              <a:pathLst>
                <a:path w="4327784" h="812800">
                  <a:moveTo>
                    <a:pt x="0" y="0"/>
                  </a:moveTo>
                  <a:lnTo>
                    <a:pt x="4327784" y="0"/>
                  </a:lnTo>
                  <a:lnTo>
                    <a:pt x="4327784" y="812800"/>
                  </a:lnTo>
                  <a:lnTo>
                    <a:pt x="0" y="812800"/>
                  </a:lnTo>
                  <a:close/>
                </a:path>
              </a:pathLst>
            </a:custGeom>
            <a:solidFill>
              <a:srgbClr val="051D64"/>
            </a:solidFill>
          </p:spPr>
          <p:txBody>
            <a:bodyPr/>
            <a:lstStyle/>
            <a:p>
              <a:endParaRPr lang="en-US"/>
            </a:p>
          </p:txBody>
        </p:sp>
        <p:sp>
          <p:nvSpPr>
            <p:cNvPr id="6" name="TextBox 6"/>
            <p:cNvSpPr txBox="1"/>
            <p:nvPr/>
          </p:nvSpPr>
          <p:spPr>
            <a:xfrm>
              <a:off x="0" y="-38100"/>
              <a:ext cx="4327784" cy="850900"/>
            </a:xfrm>
            <a:prstGeom prst="rect">
              <a:avLst/>
            </a:prstGeom>
          </p:spPr>
          <p:txBody>
            <a:bodyPr lIns="50800" tIns="50800" rIns="50800" bIns="50800" rtlCol="0" anchor="ctr"/>
            <a:lstStyle/>
            <a:p>
              <a:pPr algn="ctr">
                <a:lnSpc>
                  <a:spcPts val="2659"/>
                </a:lnSpc>
              </a:pPr>
              <a:endParaRPr/>
            </a:p>
          </p:txBody>
        </p:sp>
      </p:grpSp>
      <p:sp>
        <p:nvSpPr>
          <p:cNvPr id="7" name="TextBox 7"/>
          <p:cNvSpPr txBox="1"/>
          <p:nvPr/>
        </p:nvSpPr>
        <p:spPr>
          <a:xfrm>
            <a:off x="1742640" y="3801480"/>
            <a:ext cx="3961789" cy="1920077"/>
          </a:xfrm>
          <a:prstGeom prst="rect">
            <a:avLst/>
          </a:prstGeom>
        </p:spPr>
        <p:txBody>
          <a:bodyPr lIns="0" tIns="0" rIns="0" bIns="0" rtlCol="0" anchor="t">
            <a:spAutoFit/>
          </a:bodyPr>
          <a:lstStyle/>
          <a:p>
            <a:pPr algn="ctr">
              <a:lnSpc>
                <a:spcPts val="7679"/>
              </a:lnSpc>
            </a:pPr>
            <a:r>
              <a:rPr lang="en-US" sz="6399">
                <a:solidFill>
                  <a:srgbClr val="051D64"/>
                </a:solidFill>
                <a:latin typeface="Oswald Bold"/>
              </a:rPr>
              <a:t>TỔNG QUAN ĐỀ TÀI</a:t>
            </a:r>
          </a:p>
        </p:txBody>
      </p:sp>
      <p:sp>
        <p:nvSpPr>
          <p:cNvPr id="8" name="TextBox 8"/>
          <p:cNvSpPr txBox="1"/>
          <p:nvPr/>
        </p:nvSpPr>
        <p:spPr>
          <a:xfrm>
            <a:off x="3181155" y="2196694"/>
            <a:ext cx="1084758" cy="932628"/>
          </a:xfrm>
          <a:prstGeom prst="rect">
            <a:avLst/>
          </a:prstGeom>
        </p:spPr>
        <p:txBody>
          <a:bodyPr wrap="square" lIns="0" tIns="0" rIns="0" bIns="0" rtlCol="0" anchor="t">
            <a:spAutoFit/>
          </a:bodyPr>
          <a:lstStyle/>
          <a:p>
            <a:pPr algn="ctr">
              <a:lnSpc>
                <a:spcPts val="7679"/>
              </a:lnSpc>
            </a:pPr>
            <a:r>
              <a:rPr lang="en-US" sz="6399">
                <a:solidFill>
                  <a:srgbClr val="D18547"/>
                </a:solidFill>
                <a:latin typeface="Oswald Bold"/>
              </a:rPr>
              <a:t>01</a:t>
            </a:r>
          </a:p>
        </p:txBody>
      </p:sp>
      <p:sp>
        <p:nvSpPr>
          <p:cNvPr id="12" name="AutoShape 12"/>
          <p:cNvSpPr/>
          <p:nvPr/>
        </p:nvSpPr>
        <p:spPr>
          <a:xfrm flipV="1">
            <a:off x="6109733" y="9572264"/>
            <a:ext cx="8115511" cy="57150"/>
          </a:xfrm>
          <a:prstGeom prst="line">
            <a:avLst/>
          </a:prstGeom>
          <a:ln w="104775" cap="flat">
            <a:solidFill>
              <a:srgbClr val="F9B680"/>
            </a:solidFill>
            <a:prstDash val="solid"/>
            <a:headEnd type="none" w="sm" len="sm"/>
            <a:tailEnd type="none" w="sm" len="sm"/>
          </a:ln>
        </p:spPr>
        <p:txBody>
          <a:bodyPr/>
          <a:lstStyle/>
          <a:p>
            <a:endParaRPr lang="en-US"/>
          </a:p>
        </p:txBody>
      </p:sp>
      <p:sp>
        <p:nvSpPr>
          <p:cNvPr id="13" name="AutoShape 13"/>
          <p:cNvSpPr/>
          <p:nvPr/>
        </p:nvSpPr>
        <p:spPr>
          <a:xfrm>
            <a:off x="685118" y="568102"/>
            <a:ext cx="375086" cy="438940"/>
          </a:xfrm>
          <a:prstGeom prst="line">
            <a:avLst/>
          </a:prstGeom>
          <a:ln w="66675" cap="flat">
            <a:solidFill>
              <a:srgbClr val="BEC6D4"/>
            </a:solidFill>
            <a:prstDash val="solid"/>
            <a:headEnd type="none" w="sm" len="sm"/>
            <a:tailEnd type="none" w="sm" len="sm"/>
          </a:ln>
        </p:spPr>
        <p:txBody>
          <a:bodyPr/>
          <a:lstStyle/>
          <a:p>
            <a:endParaRPr lang="en-US"/>
          </a:p>
        </p:txBody>
      </p:sp>
      <p:sp>
        <p:nvSpPr>
          <p:cNvPr id="14" name="AutoShape 14"/>
          <p:cNvSpPr/>
          <p:nvPr/>
        </p:nvSpPr>
        <p:spPr>
          <a:xfrm>
            <a:off x="1026336" y="568102"/>
            <a:ext cx="375086" cy="438940"/>
          </a:xfrm>
          <a:prstGeom prst="line">
            <a:avLst/>
          </a:prstGeom>
          <a:ln w="66675" cap="flat">
            <a:solidFill>
              <a:srgbClr val="BEC6D4"/>
            </a:solidFill>
            <a:prstDash val="solid"/>
            <a:headEnd type="none" w="sm" len="sm"/>
            <a:tailEnd type="none" w="sm" len="sm"/>
          </a:ln>
        </p:spPr>
        <p:txBody>
          <a:bodyPr/>
          <a:lstStyle/>
          <a:p>
            <a:endParaRPr lang="en-US"/>
          </a:p>
        </p:txBody>
      </p:sp>
      <p:sp>
        <p:nvSpPr>
          <p:cNvPr id="15" name="AutoShape 15"/>
          <p:cNvSpPr/>
          <p:nvPr/>
        </p:nvSpPr>
        <p:spPr>
          <a:xfrm>
            <a:off x="1367554" y="568102"/>
            <a:ext cx="375086" cy="438940"/>
          </a:xfrm>
          <a:prstGeom prst="line">
            <a:avLst/>
          </a:prstGeom>
          <a:ln w="66675" cap="flat">
            <a:solidFill>
              <a:srgbClr val="BEC6D4"/>
            </a:solidFill>
            <a:prstDash val="solid"/>
            <a:headEnd type="none" w="sm" len="sm"/>
            <a:tailEnd type="none" w="sm" len="sm"/>
          </a:ln>
        </p:spPr>
        <p:txBody>
          <a:bodyPr/>
          <a:lstStyle/>
          <a:p>
            <a:endParaRPr lang="en-US"/>
          </a:p>
        </p:txBody>
      </p:sp>
      <p:sp>
        <p:nvSpPr>
          <p:cNvPr id="16" name="AutoShape 16"/>
          <p:cNvSpPr/>
          <p:nvPr/>
        </p:nvSpPr>
        <p:spPr>
          <a:xfrm>
            <a:off x="1708772" y="568102"/>
            <a:ext cx="375086" cy="438940"/>
          </a:xfrm>
          <a:prstGeom prst="line">
            <a:avLst/>
          </a:prstGeom>
          <a:ln w="66675" cap="flat">
            <a:solidFill>
              <a:srgbClr val="BEC6D4"/>
            </a:solidFill>
            <a:prstDash val="solid"/>
            <a:headEnd type="none" w="sm" len="sm"/>
            <a:tailEnd type="none" w="sm" len="sm"/>
          </a:ln>
        </p:spPr>
        <p:txBody>
          <a:bodyPr/>
          <a:lstStyle/>
          <a:p>
            <a:endParaRPr lang="en-US"/>
          </a:p>
        </p:txBody>
      </p:sp>
      <p:sp>
        <p:nvSpPr>
          <p:cNvPr id="17" name="AutoShape 17"/>
          <p:cNvSpPr/>
          <p:nvPr/>
        </p:nvSpPr>
        <p:spPr>
          <a:xfrm>
            <a:off x="2049991" y="568102"/>
            <a:ext cx="375086" cy="438940"/>
          </a:xfrm>
          <a:prstGeom prst="line">
            <a:avLst/>
          </a:prstGeom>
          <a:ln w="66675" cap="flat">
            <a:solidFill>
              <a:srgbClr val="BEC6D4"/>
            </a:solidFill>
            <a:prstDash val="solid"/>
            <a:headEnd type="none" w="sm" len="sm"/>
            <a:tailEnd type="none" w="sm" len="sm"/>
          </a:ln>
        </p:spPr>
        <p:txBody>
          <a:bodyPr/>
          <a:lstStyle/>
          <a:p>
            <a:endParaRPr lang="en-US"/>
          </a:p>
        </p:txBody>
      </p:sp>
      <p:sp>
        <p:nvSpPr>
          <p:cNvPr id="18" name="AutoShape 18"/>
          <p:cNvSpPr/>
          <p:nvPr/>
        </p:nvSpPr>
        <p:spPr>
          <a:xfrm>
            <a:off x="2391209" y="568102"/>
            <a:ext cx="375086" cy="438940"/>
          </a:xfrm>
          <a:prstGeom prst="line">
            <a:avLst/>
          </a:prstGeom>
          <a:ln w="66675" cap="flat">
            <a:solidFill>
              <a:srgbClr val="BEC6D4"/>
            </a:solidFill>
            <a:prstDash val="solid"/>
            <a:headEnd type="none" w="sm" len="sm"/>
            <a:tailEnd type="none" w="sm" len="sm"/>
          </a:ln>
        </p:spPr>
        <p:txBody>
          <a:bodyPr/>
          <a:lstStyle/>
          <a:p>
            <a:endParaRPr lang="en-US"/>
          </a:p>
        </p:txBody>
      </p:sp>
      <p:sp>
        <p:nvSpPr>
          <p:cNvPr id="19" name="AutoShape 19"/>
          <p:cNvSpPr/>
          <p:nvPr/>
        </p:nvSpPr>
        <p:spPr>
          <a:xfrm>
            <a:off x="2732427" y="568102"/>
            <a:ext cx="375086" cy="438940"/>
          </a:xfrm>
          <a:prstGeom prst="line">
            <a:avLst/>
          </a:prstGeom>
          <a:ln w="66675" cap="flat">
            <a:solidFill>
              <a:srgbClr val="BEC6D4"/>
            </a:solidFill>
            <a:prstDash val="solid"/>
            <a:headEnd type="none" w="sm" len="sm"/>
            <a:tailEnd type="none" w="sm" len="sm"/>
          </a:ln>
        </p:spPr>
        <p:txBody>
          <a:bodyPr/>
          <a:lstStyle/>
          <a:p>
            <a:endParaRPr lang="en-US"/>
          </a:p>
        </p:txBody>
      </p:sp>
      <p:sp>
        <p:nvSpPr>
          <p:cNvPr id="20" name="AutoShape 20"/>
          <p:cNvSpPr/>
          <p:nvPr/>
        </p:nvSpPr>
        <p:spPr>
          <a:xfrm>
            <a:off x="3073645" y="568102"/>
            <a:ext cx="375086" cy="438940"/>
          </a:xfrm>
          <a:prstGeom prst="line">
            <a:avLst/>
          </a:prstGeom>
          <a:ln w="66675" cap="flat">
            <a:solidFill>
              <a:srgbClr val="BEC6D4"/>
            </a:solidFill>
            <a:prstDash val="solid"/>
            <a:headEnd type="none" w="sm" len="sm"/>
            <a:tailEnd type="none" w="sm" len="sm"/>
          </a:ln>
        </p:spPr>
        <p:txBody>
          <a:bodyPr/>
          <a:lstStyle/>
          <a:p>
            <a:endParaRPr lang="en-US"/>
          </a:p>
        </p:txBody>
      </p:sp>
      <p:sp>
        <p:nvSpPr>
          <p:cNvPr id="21" name="TextBox 21"/>
          <p:cNvSpPr txBox="1"/>
          <p:nvPr/>
        </p:nvSpPr>
        <p:spPr>
          <a:xfrm>
            <a:off x="9525000" y="2338286"/>
            <a:ext cx="7467600" cy="4351063"/>
          </a:xfrm>
          <a:prstGeom prst="rect">
            <a:avLst/>
          </a:prstGeom>
        </p:spPr>
        <p:txBody>
          <a:bodyPr wrap="square" lIns="0" tIns="0" rIns="0" bIns="0" rtlCol="0" anchor="t">
            <a:spAutoFit/>
          </a:bodyPr>
          <a:lstStyle/>
          <a:p>
            <a:pPr marL="571500" indent="-571500" algn="l">
              <a:lnSpc>
                <a:spcPct val="250000"/>
              </a:lnSpc>
              <a:buFont typeface="Wingdings" panose="05000000000000000000" pitchFamily="2" charset="2"/>
              <a:buChar char="ü"/>
            </a:pPr>
            <a:r>
              <a:rPr lang="en-US" sz="3999">
                <a:solidFill>
                  <a:srgbClr val="051D64"/>
                </a:solidFill>
                <a:latin typeface="Oswald Bold" pitchFamily="2" charset="0"/>
              </a:rPr>
              <a:t>Lý do chọn đề tài</a:t>
            </a:r>
          </a:p>
          <a:p>
            <a:pPr marL="571500" indent="-571500">
              <a:lnSpc>
                <a:spcPct val="250000"/>
              </a:lnSpc>
              <a:buFont typeface="Wingdings" panose="05000000000000000000" pitchFamily="2" charset="2"/>
              <a:buChar char="ü"/>
            </a:pPr>
            <a:r>
              <a:rPr lang="en-US" sz="3999">
                <a:solidFill>
                  <a:srgbClr val="051D64"/>
                </a:solidFill>
                <a:latin typeface="Oswald Bold" pitchFamily="2" charset="0"/>
              </a:rPr>
              <a:t>Mục tiêu nghiên cứu</a:t>
            </a:r>
          </a:p>
          <a:p>
            <a:pPr marL="571500" indent="-571500">
              <a:lnSpc>
                <a:spcPct val="250000"/>
              </a:lnSpc>
              <a:buFont typeface="Wingdings" panose="05000000000000000000" pitchFamily="2" charset="2"/>
              <a:buChar char="ü"/>
            </a:pPr>
            <a:r>
              <a:rPr lang="en-US" sz="3999">
                <a:solidFill>
                  <a:srgbClr val="051D64"/>
                </a:solidFill>
                <a:latin typeface="Oswald Bold" pitchFamily="2" charset="0"/>
              </a:rPr>
              <a:t>Công nghệ đã sử dụng</a:t>
            </a:r>
          </a:p>
        </p:txBody>
      </p:sp>
    </p:spTree>
    <p:extLst>
      <p:ext uri="{BB962C8B-B14F-4D97-AF65-F5344CB8AC3E}">
        <p14:creationId xmlns:p14="http://schemas.microsoft.com/office/powerpoint/2010/main" val="95420162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1000"/>
                                        <p:tgtEl>
                                          <p:spTgt spid="21"/>
                                        </p:tgtEl>
                                      </p:cBhvr>
                                    </p:animEffect>
                                    <p:anim calcmode="lin" valueType="num">
                                      <p:cBhvr>
                                        <p:cTn id="8" dur="1000" fill="hold"/>
                                        <p:tgtEl>
                                          <p:spTgt spid="21"/>
                                        </p:tgtEl>
                                        <p:attrNameLst>
                                          <p:attrName>ppt_x</p:attrName>
                                        </p:attrNameLst>
                                      </p:cBhvr>
                                      <p:tavLst>
                                        <p:tav tm="0">
                                          <p:val>
                                            <p:strVal val="#ppt_x"/>
                                          </p:val>
                                        </p:tav>
                                        <p:tav tm="100000">
                                          <p:val>
                                            <p:strVal val="#ppt_x"/>
                                          </p:val>
                                        </p:tav>
                                      </p:tavLst>
                                    </p:anim>
                                    <p:anim calcmode="lin" valueType="num">
                                      <p:cBhvr>
                                        <p:cTn id="9"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883067"/>
            <a:ext cx="18288000" cy="3429000"/>
          </a:xfrm>
          <a:custGeom>
            <a:avLst/>
            <a:gdLst/>
            <a:ahLst/>
            <a:cxnLst/>
            <a:rect l="l" t="t" r="r" b="b"/>
            <a:pathLst>
              <a:path w="18288000" h="3429000">
                <a:moveTo>
                  <a:pt x="0" y="0"/>
                </a:moveTo>
                <a:lnTo>
                  <a:pt x="18288000" y="0"/>
                </a:lnTo>
                <a:lnTo>
                  <a:pt x="18288000" y="3429000"/>
                </a:lnTo>
                <a:lnTo>
                  <a:pt x="0" y="34290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22" name="AutoShape 22"/>
          <p:cNvSpPr/>
          <p:nvPr/>
        </p:nvSpPr>
        <p:spPr>
          <a:xfrm flipV="1">
            <a:off x="-1184919" y="9605961"/>
            <a:ext cx="8115511" cy="57150"/>
          </a:xfrm>
          <a:prstGeom prst="line">
            <a:avLst/>
          </a:prstGeom>
          <a:ln w="104775" cap="flat">
            <a:solidFill>
              <a:srgbClr val="F9B680"/>
            </a:solidFill>
            <a:prstDash val="solid"/>
            <a:headEnd type="none" w="sm" len="sm"/>
            <a:tailEnd type="none" w="sm" len="sm"/>
          </a:ln>
        </p:spPr>
        <p:txBody>
          <a:bodyPr/>
          <a:lstStyle/>
          <a:p>
            <a:endParaRPr lang="en-US"/>
          </a:p>
        </p:txBody>
      </p:sp>
      <p:grpSp>
        <p:nvGrpSpPr>
          <p:cNvPr id="23" name="Group 23"/>
          <p:cNvGrpSpPr/>
          <p:nvPr/>
        </p:nvGrpSpPr>
        <p:grpSpPr>
          <a:xfrm>
            <a:off x="4846501" y="9715497"/>
            <a:ext cx="14959109" cy="1677560"/>
            <a:chOff x="0" y="0"/>
            <a:chExt cx="1168701" cy="131062"/>
          </a:xfrm>
        </p:grpSpPr>
        <p:sp>
          <p:nvSpPr>
            <p:cNvPr id="24" name="Freeform 24"/>
            <p:cNvSpPr/>
            <p:nvPr/>
          </p:nvSpPr>
          <p:spPr>
            <a:xfrm>
              <a:off x="0" y="0"/>
              <a:ext cx="1168701" cy="131062"/>
            </a:xfrm>
            <a:custGeom>
              <a:avLst/>
              <a:gdLst/>
              <a:ahLst/>
              <a:cxnLst/>
              <a:rect l="l" t="t" r="r" b="b"/>
              <a:pathLst>
                <a:path w="1168701" h="131062">
                  <a:moveTo>
                    <a:pt x="203200" y="0"/>
                  </a:moveTo>
                  <a:lnTo>
                    <a:pt x="1168701" y="0"/>
                  </a:lnTo>
                  <a:lnTo>
                    <a:pt x="965501" y="131062"/>
                  </a:lnTo>
                  <a:lnTo>
                    <a:pt x="0" y="131062"/>
                  </a:lnTo>
                  <a:lnTo>
                    <a:pt x="203200" y="0"/>
                  </a:lnTo>
                  <a:close/>
                </a:path>
              </a:pathLst>
            </a:custGeom>
            <a:solidFill>
              <a:srgbClr val="5A6C99"/>
            </a:solidFill>
          </p:spPr>
          <p:txBody>
            <a:bodyPr/>
            <a:lstStyle/>
            <a:p>
              <a:endParaRPr lang="en-US"/>
            </a:p>
          </p:txBody>
        </p:sp>
        <p:sp>
          <p:nvSpPr>
            <p:cNvPr id="25" name="TextBox 25"/>
            <p:cNvSpPr txBox="1"/>
            <p:nvPr/>
          </p:nvSpPr>
          <p:spPr>
            <a:xfrm>
              <a:off x="101600" y="-38100"/>
              <a:ext cx="965501" cy="169162"/>
            </a:xfrm>
            <a:prstGeom prst="rect">
              <a:avLst/>
            </a:prstGeom>
          </p:spPr>
          <p:txBody>
            <a:bodyPr lIns="50800" tIns="50800" rIns="50800" bIns="50800" rtlCol="0" anchor="ctr"/>
            <a:lstStyle/>
            <a:p>
              <a:pPr algn="ctr">
                <a:lnSpc>
                  <a:spcPts val="2659"/>
                </a:lnSpc>
              </a:pPr>
              <a:endParaRPr/>
            </a:p>
          </p:txBody>
        </p:sp>
      </p:grpSp>
      <p:grpSp>
        <p:nvGrpSpPr>
          <p:cNvPr id="3" name="Group 2">
            <a:extLst>
              <a:ext uri="{FF2B5EF4-FFF2-40B4-BE49-F238E27FC236}">
                <a16:creationId xmlns:a16="http://schemas.microsoft.com/office/drawing/2014/main" id="{F1D70758-8BDE-9882-CDF2-4B3A9655380A}"/>
              </a:ext>
            </a:extLst>
          </p:cNvPr>
          <p:cNvGrpSpPr/>
          <p:nvPr/>
        </p:nvGrpSpPr>
        <p:grpSpPr>
          <a:xfrm>
            <a:off x="2133600" y="1516185"/>
            <a:ext cx="6615613" cy="932628"/>
            <a:chOff x="2133600" y="1516185"/>
            <a:chExt cx="6615613" cy="932628"/>
          </a:xfrm>
        </p:grpSpPr>
        <p:sp>
          <p:nvSpPr>
            <p:cNvPr id="15" name="TextBox 15"/>
            <p:cNvSpPr txBox="1"/>
            <p:nvPr/>
          </p:nvSpPr>
          <p:spPr>
            <a:xfrm>
              <a:off x="2636700" y="1516185"/>
              <a:ext cx="6112513" cy="932628"/>
            </a:xfrm>
            <a:prstGeom prst="rect">
              <a:avLst/>
            </a:prstGeom>
          </p:spPr>
          <p:txBody>
            <a:bodyPr wrap="square" lIns="0" tIns="0" rIns="0" bIns="0" rtlCol="0" anchor="t">
              <a:spAutoFit/>
            </a:bodyPr>
            <a:lstStyle/>
            <a:p>
              <a:pPr>
                <a:lnSpc>
                  <a:spcPts val="7679"/>
                </a:lnSpc>
              </a:pPr>
              <a:r>
                <a:rPr lang="en-US" sz="6399">
                  <a:solidFill>
                    <a:srgbClr val="051D64"/>
                  </a:solidFill>
                  <a:latin typeface="Oswald Bold"/>
                </a:rPr>
                <a:t>Lý do chọn đề tài</a:t>
              </a:r>
            </a:p>
          </p:txBody>
        </p:sp>
        <p:sp>
          <p:nvSpPr>
            <p:cNvPr id="27" name="Rectangle 26">
              <a:extLst>
                <a:ext uri="{FF2B5EF4-FFF2-40B4-BE49-F238E27FC236}">
                  <a16:creationId xmlns:a16="http://schemas.microsoft.com/office/drawing/2014/main" id="{C68972CC-5B80-71CB-BFD9-419CDA72A0AC}"/>
                </a:ext>
              </a:extLst>
            </p:cNvPr>
            <p:cNvSpPr/>
            <p:nvPr/>
          </p:nvSpPr>
          <p:spPr>
            <a:xfrm>
              <a:off x="2133600" y="1516185"/>
              <a:ext cx="381000" cy="932628"/>
            </a:xfrm>
            <a:prstGeom prst="rect">
              <a:avLst/>
            </a:prstGeom>
            <a:solidFill>
              <a:srgbClr val="F9B68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descr="Công nghiệp 4.0 là gì? Sự tác động của cách mạng công nghiệp 4.0">
            <a:extLst>
              <a:ext uri="{FF2B5EF4-FFF2-40B4-BE49-F238E27FC236}">
                <a16:creationId xmlns:a16="http://schemas.microsoft.com/office/drawing/2014/main" id="{2F8D5B9A-B5EA-D568-EFB0-CB523532458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6800" y="3009900"/>
            <a:ext cx="8049493" cy="4536401"/>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028" name="Picture 4" descr="9 lưu ý để đảm bảo an toàn khi mua sắm trực tuyến - An Toàn Thông Tin">
            <a:extLst>
              <a:ext uri="{FF2B5EF4-FFF2-40B4-BE49-F238E27FC236}">
                <a16:creationId xmlns:a16="http://schemas.microsoft.com/office/drawing/2014/main" id="{F235A531-50B8-CEEC-C8C9-573B9DC9844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732746" y="2612242"/>
            <a:ext cx="7488454" cy="4934059"/>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FE97EEA1-5A2D-A869-D0D6-C72609533088}"/>
              </a:ext>
            </a:extLst>
          </p:cNvPr>
          <p:cNvSpPr txBox="1"/>
          <p:nvPr/>
        </p:nvSpPr>
        <p:spPr>
          <a:xfrm>
            <a:off x="2636701" y="8033971"/>
            <a:ext cx="4419600" cy="523220"/>
          </a:xfrm>
          <a:prstGeom prst="rect">
            <a:avLst/>
          </a:prstGeom>
          <a:noFill/>
        </p:spPr>
        <p:txBody>
          <a:bodyPr wrap="square" rtlCol="0">
            <a:spAutoFit/>
          </a:bodyPr>
          <a:lstStyle/>
          <a:p>
            <a:pPr algn="ctr"/>
            <a:r>
              <a:rPr lang="en-US" sz="2800">
                <a:latin typeface="Oswald" pitchFamily="2" charset="0"/>
              </a:rPr>
              <a:t>Cuộc cách mạng công nghiệp 4.0</a:t>
            </a:r>
          </a:p>
        </p:txBody>
      </p:sp>
      <p:sp>
        <p:nvSpPr>
          <p:cNvPr id="29" name="TextBox 28">
            <a:extLst>
              <a:ext uri="{FF2B5EF4-FFF2-40B4-BE49-F238E27FC236}">
                <a16:creationId xmlns:a16="http://schemas.microsoft.com/office/drawing/2014/main" id="{790EFD1E-7CDB-17A7-A055-A3687F0B5380}"/>
              </a:ext>
            </a:extLst>
          </p:cNvPr>
          <p:cNvSpPr txBox="1"/>
          <p:nvPr/>
        </p:nvSpPr>
        <p:spPr>
          <a:xfrm>
            <a:off x="11267173" y="8033971"/>
            <a:ext cx="4419600" cy="523220"/>
          </a:xfrm>
          <a:prstGeom prst="rect">
            <a:avLst/>
          </a:prstGeom>
          <a:noFill/>
        </p:spPr>
        <p:txBody>
          <a:bodyPr wrap="square" rtlCol="0">
            <a:spAutoFit/>
          </a:bodyPr>
          <a:lstStyle/>
          <a:p>
            <a:pPr algn="ctr"/>
            <a:r>
              <a:rPr lang="en-US" sz="2800">
                <a:latin typeface="Oswald" pitchFamily="2" charset="0"/>
              </a:rPr>
              <a:t>Xu hướng mua sắm trực tuyến</a:t>
            </a:r>
          </a:p>
        </p:txBody>
      </p:sp>
    </p:spTree>
    <p:extLst>
      <p:ext uri="{BB962C8B-B14F-4D97-AF65-F5344CB8AC3E}">
        <p14:creationId xmlns:p14="http://schemas.microsoft.com/office/powerpoint/2010/main" val="64856373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1026"/>
                                        </p:tgtEl>
                                        <p:attrNameLst>
                                          <p:attrName>style.visibility</p:attrName>
                                        </p:attrNameLst>
                                      </p:cBhvr>
                                      <p:to>
                                        <p:strVal val="visible"/>
                                      </p:to>
                                    </p:set>
                                    <p:anim calcmode="lin" valueType="num">
                                      <p:cBhvr additive="base">
                                        <p:cTn id="13" dur="1000" fill="hold"/>
                                        <p:tgtEl>
                                          <p:spTgt spid="1026"/>
                                        </p:tgtEl>
                                        <p:attrNameLst>
                                          <p:attrName>ppt_x</p:attrName>
                                        </p:attrNameLst>
                                      </p:cBhvr>
                                      <p:tavLst>
                                        <p:tav tm="0">
                                          <p:val>
                                            <p:strVal val="0-#ppt_w/2"/>
                                          </p:val>
                                        </p:tav>
                                        <p:tav tm="100000">
                                          <p:val>
                                            <p:strVal val="#ppt_x"/>
                                          </p:val>
                                        </p:tav>
                                      </p:tavLst>
                                    </p:anim>
                                    <p:anim calcmode="lin" valueType="num">
                                      <p:cBhvr additive="base">
                                        <p:cTn id="14" dur="1000" fill="hold"/>
                                        <p:tgtEl>
                                          <p:spTgt spid="1026"/>
                                        </p:tgtEl>
                                        <p:attrNameLst>
                                          <p:attrName>ppt_y</p:attrName>
                                        </p:attrNameLst>
                                      </p:cBhvr>
                                      <p:tavLst>
                                        <p:tav tm="0">
                                          <p:val>
                                            <p:strVal val="#ppt_y"/>
                                          </p:val>
                                        </p:tav>
                                        <p:tav tm="100000">
                                          <p:val>
                                            <p:strVal val="#ppt_y"/>
                                          </p:val>
                                        </p:tav>
                                      </p:tavLst>
                                    </p:anim>
                                  </p:childTnLst>
                                </p:cTn>
                              </p:par>
                              <p:par>
                                <p:cTn id="15" presetID="2" presetClass="entr" presetSubtype="8" fill="hold" grpId="0" nodeType="withEffect">
                                  <p:stCondLst>
                                    <p:cond delay="0"/>
                                  </p:stCondLst>
                                  <p:childTnLst>
                                    <p:set>
                                      <p:cBhvr>
                                        <p:cTn id="16" dur="1" fill="hold">
                                          <p:stCondLst>
                                            <p:cond delay="0"/>
                                          </p:stCondLst>
                                        </p:cTn>
                                        <p:tgtEl>
                                          <p:spTgt spid="28"/>
                                        </p:tgtEl>
                                        <p:attrNameLst>
                                          <p:attrName>style.visibility</p:attrName>
                                        </p:attrNameLst>
                                      </p:cBhvr>
                                      <p:to>
                                        <p:strVal val="visible"/>
                                      </p:to>
                                    </p:set>
                                    <p:anim calcmode="lin" valueType="num">
                                      <p:cBhvr additive="base">
                                        <p:cTn id="17" dur="1000" fill="hold"/>
                                        <p:tgtEl>
                                          <p:spTgt spid="28"/>
                                        </p:tgtEl>
                                        <p:attrNameLst>
                                          <p:attrName>ppt_x</p:attrName>
                                        </p:attrNameLst>
                                      </p:cBhvr>
                                      <p:tavLst>
                                        <p:tav tm="0">
                                          <p:val>
                                            <p:strVal val="0-#ppt_w/2"/>
                                          </p:val>
                                        </p:tav>
                                        <p:tav tm="100000">
                                          <p:val>
                                            <p:strVal val="#ppt_x"/>
                                          </p:val>
                                        </p:tav>
                                      </p:tavLst>
                                    </p:anim>
                                    <p:anim calcmode="lin" valueType="num">
                                      <p:cBhvr additive="base">
                                        <p:cTn id="18" dur="1000" fill="hold"/>
                                        <p:tgtEl>
                                          <p:spTgt spid="28"/>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2" fill="hold" nodeType="clickEffect">
                                  <p:stCondLst>
                                    <p:cond delay="0"/>
                                  </p:stCondLst>
                                  <p:childTnLst>
                                    <p:set>
                                      <p:cBhvr>
                                        <p:cTn id="22" dur="1" fill="hold">
                                          <p:stCondLst>
                                            <p:cond delay="0"/>
                                          </p:stCondLst>
                                        </p:cTn>
                                        <p:tgtEl>
                                          <p:spTgt spid="1028"/>
                                        </p:tgtEl>
                                        <p:attrNameLst>
                                          <p:attrName>style.visibility</p:attrName>
                                        </p:attrNameLst>
                                      </p:cBhvr>
                                      <p:to>
                                        <p:strVal val="visible"/>
                                      </p:to>
                                    </p:set>
                                    <p:anim calcmode="lin" valueType="num">
                                      <p:cBhvr additive="base">
                                        <p:cTn id="23" dur="1000" fill="hold"/>
                                        <p:tgtEl>
                                          <p:spTgt spid="1028"/>
                                        </p:tgtEl>
                                        <p:attrNameLst>
                                          <p:attrName>ppt_x</p:attrName>
                                        </p:attrNameLst>
                                      </p:cBhvr>
                                      <p:tavLst>
                                        <p:tav tm="0">
                                          <p:val>
                                            <p:strVal val="1+#ppt_w/2"/>
                                          </p:val>
                                        </p:tav>
                                        <p:tav tm="100000">
                                          <p:val>
                                            <p:strVal val="#ppt_x"/>
                                          </p:val>
                                        </p:tav>
                                      </p:tavLst>
                                    </p:anim>
                                    <p:anim calcmode="lin" valueType="num">
                                      <p:cBhvr additive="base">
                                        <p:cTn id="24" dur="1000" fill="hold"/>
                                        <p:tgtEl>
                                          <p:spTgt spid="1028"/>
                                        </p:tgtEl>
                                        <p:attrNameLst>
                                          <p:attrName>ppt_y</p:attrName>
                                        </p:attrNameLst>
                                      </p:cBhvr>
                                      <p:tavLst>
                                        <p:tav tm="0">
                                          <p:val>
                                            <p:strVal val="#ppt_y"/>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29"/>
                                        </p:tgtEl>
                                        <p:attrNameLst>
                                          <p:attrName>style.visibility</p:attrName>
                                        </p:attrNameLst>
                                      </p:cBhvr>
                                      <p:to>
                                        <p:strVal val="visible"/>
                                      </p:to>
                                    </p:set>
                                    <p:anim calcmode="lin" valueType="num">
                                      <p:cBhvr additive="base">
                                        <p:cTn id="27" dur="1000" fill="hold"/>
                                        <p:tgtEl>
                                          <p:spTgt spid="29"/>
                                        </p:tgtEl>
                                        <p:attrNameLst>
                                          <p:attrName>ppt_x</p:attrName>
                                        </p:attrNameLst>
                                      </p:cBhvr>
                                      <p:tavLst>
                                        <p:tav tm="0">
                                          <p:val>
                                            <p:strVal val="1+#ppt_w/2"/>
                                          </p:val>
                                        </p:tav>
                                        <p:tav tm="100000">
                                          <p:val>
                                            <p:strVal val="#ppt_x"/>
                                          </p:val>
                                        </p:tav>
                                      </p:tavLst>
                                    </p:anim>
                                    <p:anim calcmode="lin" valueType="num">
                                      <p:cBhvr additive="base">
                                        <p:cTn id="28" dur="1000" fill="hold"/>
                                        <p:tgtEl>
                                          <p:spTgt spid="2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883067"/>
            <a:ext cx="18288000" cy="3429000"/>
          </a:xfrm>
          <a:custGeom>
            <a:avLst/>
            <a:gdLst/>
            <a:ahLst/>
            <a:cxnLst/>
            <a:rect l="l" t="t" r="r" b="b"/>
            <a:pathLst>
              <a:path w="18288000" h="3429000">
                <a:moveTo>
                  <a:pt x="0" y="0"/>
                </a:moveTo>
                <a:lnTo>
                  <a:pt x="18288000" y="0"/>
                </a:lnTo>
                <a:lnTo>
                  <a:pt x="18288000" y="3429000"/>
                </a:lnTo>
                <a:lnTo>
                  <a:pt x="0" y="34290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22" name="AutoShape 22"/>
          <p:cNvSpPr/>
          <p:nvPr/>
        </p:nvSpPr>
        <p:spPr>
          <a:xfrm flipV="1">
            <a:off x="-1184919" y="9605961"/>
            <a:ext cx="8115511" cy="57150"/>
          </a:xfrm>
          <a:prstGeom prst="line">
            <a:avLst/>
          </a:prstGeom>
          <a:ln w="104775" cap="flat">
            <a:solidFill>
              <a:srgbClr val="F9B680"/>
            </a:solidFill>
            <a:prstDash val="solid"/>
            <a:headEnd type="none" w="sm" len="sm"/>
            <a:tailEnd type="none" w="sm" len="sm"/>
          </a:ln>
        </p:spPr>
        <p:txBody>
          <a:bodyPr/>
          <a:lstStyle/>
          <a:p>
            <a:endParaRPr lang="en-US"/>
          </a:p>
        </p:txBody>
      </p:sp>
      <p:grpSp>
        <p:nvGrpSpPr>
          <p:cNvPr id="23" name="Group 23"/>
          <p:cNvGrpSpPr/>
          <p:nvPr/>
        </p:nvGrpSpPr>
        <p:grpSpPr>
          <a:xfrm>
            <a:off x="4846501" y="9715497"/>
            <a:ext cx="14959109" cy="1677560"/>
            <a:chOff x="0" y="0"/>
            <a:chExt cx="1168701" cy="131062"/>
          </a:xfrm>
        </p:grpSpPr>
        <p:sp>
          <p:nvSpPr>
            <p:cNvPr id="24" name="Freeform 24"/>
            <p:cNvSpPr/>
            <p:nvPr/>
          </p:nvSpPr>
          <p:spPr>
            <a:xfrm>
              <a:off x="0" y="0"/>
              <a:ext cx="1168701" cy="131062"/>
            </a:xfrm>
            <a:custGeom>
              <a:avLst/>
              <a:gdLst/>
              <a:ahLst/>
              <a:cxnLst/>
              <a:rect l="l" t="t" r="r" b="b"/>
              <a:pathLst>
                <a:path w="1168701" h="131062">
                  <a:moveTo>
                    <a:pt x="203200" y="0"/>
                  </a:moveTo>
                  <a:lnTo>
                    <a:pt x="1168701" y="0"/>
                  </a:lnTo>
                  <a:lnTo>
                    <a:pt x="965501" y="131062"/>
                  </a:lnTo>
                  <a:lnTo>
                    <a:pt x="0" y="131062"/>
                  </a:lnTo>
                  <a:lnTo>
                    <a:pt x="203200" y="0"/>
                  </a:lnTo>
                  <a:close/>
                </a:path>
              </a:pathLst>
            </a:custGeom>
            <a:solidFill>
              <a:srgbClr val="5A6C99"/>
            </a:solidFill>
          </p:spPr>
          <p:txBody>
            <a:bodyPr/>
            <a:lstStyle/>
            <a:p>
              <a:endParaRPr lang="en-US"/>
            </a:p>
          </p:txBody>
        </p:sp>
        <p:sp>
          <p:nvSpPr>
            <p:cNvPr id="25" name="TextBox 25"/>
            <p:cNvSpPr txBox="1"/>
            <p:nvPr/>
          </p:nvSpPr>
          <p:spPr>
            <a:xfrm>
              <a:off x="101600" y="-38100"/>
              <a:ext cx="965501" cy="169162"/>
            </a:xfrm>
            <a:prstGeom prst="rect">
              <a:avLst/>
            </a:prstGeom>
          </p:spPr>
          <p:txBody>
            <a:bodyPr lIns="50800" tIns="50800" rIns="50800" bIns="50800" rtlCol="0" anchor="ctr"/>
            <a:lstStyle/>
            <a:p>
              <a:pPr algn="ctr">
                <a:lnSpc>
                  <a:spcPts val="2659"/>
                </a:lnSpc>
              </a:pPr>
              <a:endParaRPr/>
            </a:p>
          </p:txBody>
        </p:sp>
      </p:grpSp>
      <p:grpSp>
        <p:nvGrpSpPr>
          <p:cNvPr id="3" name="Group 2">
            <a:extLst>
              <a:ext uri="{FF2B5EF4-FFF2-40B4-BE49-F238E27FC236}">
                <a16:creationId xmlns:a16="http://schemas.microsoft.com/office/drawing/2014/main" id="{0DA56D5E-2EE8-E39F-78A5-4CB7E635F690}"/>
              </a:ext>
            </a:extLst>
          </p:cNvPr>
          <p:cNvGrpSpPr/>
          <p:nvPr/>
        </p:nvGrpSpPr>
        <p:grpSpPr>
          <a:xfrm>
            <a:off x="2133600" y="1516185"/>
            <a:ext cx="7038109" cy="932628"/>
            <a:chOff x="2133600" y="1516185"/>
            <a:chExt cx="7038109" cy="932628"/>
          </a:xfrm>
        </p:grpSpPr>
        <p:sp>
          <p:nvSpPr>
            <p:cNvPr id="15" name="TextBox 15"/>
            <p:cNvSpPr txBox="1"/>
            <p:nvPr/>
          </p:nvSpPr>
          <p:spPr>
            <a:xfrm>
              <a:off x="2636700" y="1516185"/>
              <a:ext cx="6535009" cy="932628"/>
            </a:xfrm>
            <a:prstGeom prst="rect">
              <a:avLst/>
            </a:prstGeom>
          </p:spPr>
          <p:txBody>
            <a:bodyPr wrap="square" lIns="0" tIns="0" rIns="0" bIns="0" rtlCol="0" anchor="t">
              <a:spAutoFit/>
            </a:bodyPr>
            <a:lstStyle/>
            <a:p>
              <a:pPr>
                <a:lnSpc>
                  <a:spcPts val="7679"/>
                </a:lnSpc>
              </a:pPr>
              <a:r>
                <a:rPr lang="en-US" sz="6399">
                  <a:solidFill>
                    <a:srgbClr val="051D64"/>
                  </a:solidFill>
                  <a:latin typeface="Oswald Bold"/>
                </a:rPr>
                <a:t>Mục tiêu</a:t>
              </a:r>
            </a:p>
          </p:txBody>
        </p:sp>
        <p:sp>
          <p:nvSpPr>
            <p:cNvPr id="27" name="Rectangle 26">
              <a:extLst>
                <a:ext uri="{FF2B5EF4-FFF2-40B4-BE49-F238E27FC236}">
                  <a16:creationId xmlns:a16="http://schemas.microsoft.com/office/drawing/2014/main" id="{C68972CC-5B80-71CB-BFD9-419CDA72A0AC}"/>
                </a:ext>
              </a:extLst>
            </p:cNvPr>
            <p:cNvSpPr/>
            <p:nvPr/>
          </p:nvSpPr>
          <p:spPr>
            <a:xfrm>
              <a:off x="2133600" y="1516185"/>
              <a:ext cx="381000" cy="932628"/>
            </a:xfrm>
            <a:prstGeom prst="rect">
              <a:avLst/>
            </a:prstGeom>
            <a:solidFill>
              <a:srgbClr val="F9B68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9" name="Group 48">
            <a:extLst>
              <a:ext uri="{FF2B5EF4-FFF2-40B4-BE49-F238E27FC236}">
                <a16:creationId xmlns:a16="http://schemas.microsoft.com/office/drawing/2014/main" id="{FF06B1C5-DCE7-856F-71EA-741AD3F2F973}"/>
              </a:ext>
            </a:extLst>
          </p:cNvPr>
          <p:cNvGrpSpPr/>
          <p:nvPr/>
        </p:nvGrpSpPr>
        <p:grpSpPr>
          <a:xfrm>
            <a:off x="2585984" y="3246780"/>
            <a:ext cx="11282416" cy="1554480"/>
            <a:chOff x="2585984" y="3246780"/>
            <a:chExt cx="11282416" cy="1554480"/>
          </a:xfrm>
        </p:grpSpPr>
        <p:grpSp>
          <p:nvGrpSpPr>
            <p:cNvPr id="35" name="Group 17">
              <a:extLst>
                <a:ext uri="{FF2B5EF4-FFF2-40B4-BE49-F238E27FC236}">
                  <a16:creationId xmlns:a16="http://schemas.microsoft.com/office/drawing/2014/main" id="{51765E7B-588F-37C9-8C2E-44017CEA085A}"/>
                </a:ext>
              </a:extLst>
            </p:cNvPr>
            <p:cNvGrpSpPr/>
            <p:nvPr/>
          </p:nvGrpSpPr>
          <p:grpSpPr>
            <a:xfrm>
              <a:off x="2585984" y="3246780"/>
              <a:ext cx="1554480" cy="1554480"/>
              <a:chOff x="0" y="0"/>
              <a:chExt cx="368348" cy="367705"/>
            </a:xfrm>
          </p:grpSpPr>
          <p:sp>
            <p:nvSpPr>
              <p:cNvPr id="36" name="Freeform 18">
                <a:extLst>
                  <a:ext uri="{FF2B5EF4-FFF2-40B4-BE49-F238E27FC236}">
                    <a16:creationId xmlns:a16="http://schemas.microsoft.com/office/drawing/2014/main" id="{4A30A19A-D999-0E7B-EF86-F4D68659F181}"/>
                  </a:ext>
                </a:extLst>
              </p:cNvPr>
              <p:cNvSpPr/>
              <p:nvPr/>
            </p:nvSpPr>
            <p:spPr>
              <a:xfrm>
                <a:off x="0" y="0"/>
                <a:ext cx="368348" cy="367705"/>
              </a:xfrm>
              <a:custGeom>
                <a:avLst/>
                <a:gdLst/>
                <a:ahLst/>
                <a:cxnLst/>
                <a:rect l="l" t="t" r="r" b="b"/>
                <a:pathLst>
                  <a:path w="368348" h="367705">
                    <a:moveTo>
                      <a:pt x="0" y="0"/>
                    </a:moveTo>
                    <a:lnTo>
                      <a:pt x="368348" y="0"/>
                    </a:lnTo>
                    <a:lnTo>
                      <a:pt x="368348" y="367705"/>
                    </a:lnTo>
                    <a:lnTo>
                      <a:pt x="0" y="367705"/>
                    </a:lnTo>
                    <a:close/>
                  </a:path>
                </a:pathLst>
              </a:custGeom>
              <a:solidFill>
                <a:srgbClr val="F9B680"/>
              </a:solidFill>
            </p:spPr>
            <p:txBody>
              <a:bodyPr/>
              <a:lstStyle/>
              <a:p>
                <a:endParaRPr lang="en-US"/>
              </a:p>
            </p:txBody>
          </p:sp>
          <p:sp>
            <p:nvSpPr>
              <p:cNvPr id="37" name="TextBox 19">
                <a:extLst>
                  <a:ext uri="{FF2B5EF4-FFF2-40B4-BE49-F238E27FC236}">
                    <a16:creationId xmlns:a16="http://schemas.microsoft.com/office/drawing/2014/main" id="{3ED2A484-8392-7820-65A2-7B72816918CB}"/>
                  </a:ext>
                </a:extLst>
              </p:cNvPr>
              <p:cNvSpPr txBox="1"/>
              <p:nvPr/>
            </p:nvSpPr>
            <p:spPr>
              <a:xfrm>
                <a:off x="0" y="-66675"/>
                <a:ext cx="368348" cy="434380"/>
              </a:xfrm>
              <a:prstGeom prst="rect">
                <a:avLst/>
              </a:prstGeom>
            </p:spPr>
            <p:txBody>
              <a:bodyPr lIns="50800" tIns="50800" rIns="50800" bIns="50800" rtlCol="0" anchor="ctr"/>
              <a:lstStyle/>
              <a:p>
                <a:pPr algn="ctr">
                  <a:lnSpc>
                    <a:spcPts val="2999"/>
                  </a:lnSpc>
                </a:pPr>
                <a:endParaRPr/>
              </a:p>
            </p:txBody>
          </p:sp>
        </p:grpSp>
        <p:pic>
          <p:nvPicPr>
            <p:cNvPr id="2050" name="Picture 2" descr="Research - Free user icons">
              <a:extLst>
                <a:ext uri="{FF2B5EF4-FFF2-40B4-BE49-F238E27FC236}">
                  <a16:creationId xmlns:a16="http://schemas.microsoft.com/office/drawing/2014/main" id="{E5B5DCE9-FBEE-D210-23C7-E73DA1D9C422}"/>
                </a:ext>
              </a:extLst>
            </p:cNvPr>
            <p:cNvPicPr>
              <a:picLocks noChangeAspect="1" noChangeArrowheads="1"/>
            </p:cNvPicPr>
            <p:nvPr/>
          </p:nvPicPr>
          <p:blipFill>
            <a:blip r:embed="rId5" cstate="print">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2757982" y="3419738"/>
              <a:ext cx="1212719" cy="1212719"/>
            </a:xfrm>
            <a:prstGeom prst="rect">
              <a:avLst/>
            </a:prstGeom>
            <a:noFill/>
            <a:extLst>
              <a:ext uri="{909E8E84-426E-40DD-AFC4-6F175D3DCCD1}">
                <a14:hiddenFill xmlns:a14="http://schemas.microsoft.com/office/drawing/2010/main">
                  <a:solidFill>
                    <a:srgbClr val="FFFFFF"/>
                  </a:solidFill>
                </a14:hiddenFill>
              </a:ext>
            </a:extLst>
          </p:spPr>
        </p:pic>
        <p:sp>
          <p:nvSpPr>
            <p:cNvPr id="38" name="TextBox 37">
              <a:extLst>
                <a:ext uri="{FF2B5EF4-FFF2-40B4-BE49-F238E27FC236}">
                  <a16:creationId xmlns:a16="http://schemas.microsoft.com/office/drawing/2014/main" id="{DD7F5F19-0270-298E-C1D8-5D38E091C908}"/>
                </a:ext>
              </a:extLst>
            </p:cNvPr>
            <p:cNvSpPr txBox="1"/>
            <p:nvPr/>
          </p:nvSpPr>
          <p:spPr>
            <a:xfrm>
              <a:off x="4419600" y="3762410"/>
              <a:ext cx="9448800" cy="523220"/>
            </a:xfrm>
            <a:prstGeom prst="rect">
              <a:avLst/>
            </a:prstGeom>
            <a:noFill/>
          </p:spPr>
          <p:txBody>
            <a:bodyPr wrap="square" rtlCol="0">
              <a:spAutoFit/>
            </a:bodyPr>
            <a:lstStyle/>
            <a:p>
              <a:r>
                <a:rPr lang="en-US" sz="2800">
                  <a:latin typeface="Oswald" pitchFamily="2" charset="0"/>
                </a:rPr>
                <a:t>Phân tích bài toán, tìm hiểu nghiệp vụ thực tế</a:t>
              </a:r>
            </a:p>
          </p:txBody>
        </p:sp>
      </p:grpSp>
      <p:grpSp>
        <p:nvGrpSpPr>
          <p:cNvPr id="50" name="Group 49">
            <a:extLst>
              <a:ext uri="{FF2B5EF4-FFF2-40B4-BE49-F238E27FC236}">
                <a16:creationId xmlns:a16="http://schemas.microsoft.com/office/drawing/2014/main" id="{ADC330EC-2BDF-D0F2-1583-6D5F8C7CDBF8}"/>
              </a:ext>
            </a:extLst>
          </p:cNvPr>
          <p:cNvGrpSpPr/>
          <p:nvPr/>
        </p:nvGrpSpPr>
        <p:grpSpPr>
          <a:xfrm>
            <a:off x="2585984" y="5189880"/>
            <a:ext cx="11282416" cy="1554480"/>
            <a:chOff x="2585984" y="5189880"/>
            <a:chExt cx="11282416" cy="1554480"/>
          </a:xfrm>
        </p:grpSpPr>
        <p:grpSp>
          <p:nvGrpSpPr>
            <p:cNvPr id="39" name="Group 17">
              <a:extLst>
                <a:ext uri="{FF2B5EF4-FFF2-40B4-BE49-F238E27FC236}">
                  <a16:creationId xmlns:a16="http://schemas.microsoft.com/office/drawing/2014/main" id="{EE0D4A2F-A5F7-BF35-3769-D894D897C93A}"/>
                </a:ext>
              </a:extLst>
            </p:cNvPr>
            <p:cNvGrpSpPr/>
            <p:nvPr/>
          </p:nvGrpSpPr>
          <p:grpSpPr>
            <a:xfrm>
              <a:off x="2585984" y="5189880"/>
              <a:ext cx="1554480" cy="1554480"/>
              <a:chOff x="0" y="0"/>
              <a:chExt cx="368348" cy="367705"/>
            </a:xfrm>
          </p:grpSpPr>
          <p:sp>
            <p:nvSpPr>
              <p:cNvPr id="40" name="Freeform 18">
                <a:extLst>
                  <a:ext uri="{FF2B5EF4-FFF2-40B4-BE49-F238E27FC236}">
                    <a16:creationId xmlns:a16="http://schemas.microsoft.com/office/drawing/2014/main" id="{353D5D4F-F472-0A96-65DF-36772851087C}"/>
                  </a:ext>
                </a:extLst>
              </p:cNvPr>
              <p:cNvSpPr/>
              <p:nvPr/>
            </p:nvSpPr>
            <p:spPr>
              <a:xfrm>
                <a:off x="0" y="0"/>
                <a:ext cx="368348" cy="367705"/>
              </a:xfrm>
              <a:custGeom>
                <a:avLst/>
                <a:gdLst/>
                <a:ahLst/>
                <a:cxnLst/>
                <a:rect l="l" t="t" r="r" b="b"/>
                <a:pathLst>
                  <a:path w="368348" h="367705">
                    <a:moveTo>
                      <a:pt x="0" y="0"/>
                    </a:moveTo>
                    <a:lnTo>
                      <a:pt x="368348" y="0"/>
                    </a:lnTo>
                    <a:lnTo>
                      <a:pt x="368348" y="367705"/>
                    </a:lnTo>
                    <a:lnTo>
                      <a:pt x="0" y="367705"/>
                    </a:lnTo>
                    <a:close/>
                  </a:path>
                </a:pathLst>
              </a:custGeom>
              <a:solidFill>
                <a:srgbClr val="F9B680"/>
              </a:solidFill>
            </p:spPr>
            <p:txBody>
              <a:bodyPr/>
              <a:lstStyle/>
              <a:p>
                <a:endParaRPr lang="en-US"/>
              </a:p>
            </p:txBody>
          </p:sp>
          <p:sp>
            <p:nvSpPr>
              <p:cNvPr id="41" name="TextBox 19">
                <a:extLst>
                  <a:ext uri="{FF2B5EF4-FFF2-40B4-BE49-F238E27FC236}">
                    <a16:creationId xmlns:a16="http://schemas.microsoft.com/office/drawing/2014/main" id="{4F1E5788-3556-9ACD-3376-0A227D9CDF9A}"/>
                  </a:ext>
                </a:extLst>
              </p:cNvPr>
              <p:cNvSpPr txBox="1"/>
              <p:nvPr/>
            </p:nvSpPr>
            <p:spPr>
              <a:xfrm>
                <a:off x="0" y="-66675"/>
                <a:ext cx="368348" cy="434380"/>
              </a:xfrm>
              <a:prstGeom prst="rect">
                <a:avLst/>
              </a:prstGeom>
            </p:spPr>
            <p:txBody>
              <a:bodyPr lIns="50800" tIns="50800" rIns="50800" bIns="50800" rtlCol="0" anchor="ctr"/>
              <a:lstStyle/>
              <a:p>
                <a:pPr algn="ctr">
                  <a:lnSpc>
                    <a:spcPts val="2999"/>
                  </a:lnSpc>
                </a:pPr>
                <a:endParaRPr/>
              </a:p>
            </p:txBody>
          </p:sp>
        </p:grpSp>
        <p:pic>
          <p:nvPicPr>
            <p:cNvPr id="42" name="Picture 2">
              <a:extLst>
                <a:ext uri="{FF2B5EF4-FFF2-40B4-BE49-F238E27FC236}">
                  <a16:creationId xmlns:a16="http://schemas.microsoft.com/office/drawing/2014/main" id="{4EBE17C9-A457-3BFA-09A1-0593F3CCBB37}"/>
                </a:ext>
              </a:extLst>
            </p:cNvPr>
            <p:cNvPicPr>
              <a:picLocks noChangeAspect="1" noChangeArrowheads="1"/>
            </p:cNvPicPr>
            <p:nvPr/>
          </p:nvPicPr>
          <p:blipFill>
            <a:blip r:embed="rId6" cstate="print">
              <a:duotone>
                <a:prstClr val="black"/>
                <a:schemeClr val="accent1">
                  <a:tint val="45000"/>
                  <a:satMod val="400000"/>
                </a:schemeClr>
              </a:duotone>
              <a:extLst>
                <a:ext uri="{28A0092B-C50C-407E-A947-70E740481C1C}">
                  <a14:useLocalDpi xmlns:a14="http://schemas.microsoft.com/office/drawing/2010/main" val="0"/>
                </a:ext>
              </a:extLst>
            </a:blip>
            <a:srcRect/>
            <a:stretch/>
          </p:blipFill>
          <p:spPr bwMode="auto">
            <a:xfrm>
              <a:off x="2757982" y="5360760"/>
              <a:ext cx="1212719" cy="1212719"/>
            </a:xfrm>
            <a:prstGeom prst="rect">
              <a:avLst/>
            </a:prstGeom>
            <a:noFill/>
            <a:extLst>
              <a:ext uri="{909E8E84-426E-40DD-AFC4-6F175D3DCCD1}">
                <a14:hiddenFill xmlns:a14="http://schemas.microsoft.com/office/drawing/2010/main">
                  <a:solidFill>
                    <a:srgbClr val="FFFFFF"/>
                  </a:solidFill>
                </a14:hiddenFill>
              </a:ext>
            </a:extLst>
          </p:spPr>
        </p:pic>
        <p:sp>
          <p:nvSpPr>
            <p:cNvPr id="43" name="TextBox 42">
              <a:extLst>
                <a:ext uri="{FF2B5EF4-FFF2-40B4-BE49-F238E27FC236}">
                  <a16:creationId xmlns:a16="http://schemas.microsoft.com/office/drawing/2014/main" id="{919FB8A1-AB14-9C12-EF00-B4B3915F7C2E}"/>
                </a:ext>
              </a:extLst>
            </p:cNvPr>
            <p:cNvSpPr txBox="1"/>
            <p:nvPr/>
          </p:nvSpPr>
          <p:spPr>
            <a:xfrm>
              <a:off x="4419600" y="5704970"/>
              <a:ext cx="9448800" cy="523220"/>
            </a:xfrm>
            <a:prstGeom prst="rect">
              <a:avLst/>
            </a:prstGeom>
            <a:noFill/>
          </p:spPr>
          <p:txBody>
            <a:bodyPr wrap="square" rtlCol="0">
              <a:spAutoFit/>
            </a:bodyPr>
            <a:lstStyle/>
            <a:p>
              <a:r>
                <a:rPr lang="en-US" sz="2800">
                  <a:latin typeface="Oswald" pitchFamily="2" charset="0"/>
                </a:rPr>
                <a:t>Tìm hiểu các công nghệ xây dựng ứng dụng nền tảng web</a:t>
              </a:r>
            </a:p>
          </p:txBody>
        </p:sp>
      </p:grpSp>
      <p:grpSp>
        <p:nvGrpSpPr>
          <p:cNvPr id="51" name="Group 50">
            <a:extLst>
              <a:ext uri="{FF2B5EF4-FFF2-40B4-BE49-F238E27FC236}">
                <a16:creationId xmlns:a16="http://schemas.microsoft.com/office/drawing/2014/main" id="{2BFC2D2E-23C6-2402-957C-7323EEB59968}"/>
              </a:ext>
            </a:extLst>
          </p:cNvPr>
          <p:cNvGrpSpPr/>
          <p:nvPr/>
        </p:nvGrpSpPr>
        <p:grpSpPr>
          <a:xfrm>
            <a:off x="2583861" y="7132980"/>
            <a:ext cx="11284539" cy="1554480"/>
            <a:chOff x="2583861" y="7132980"/>
            <a:chExt cx="11284539" cy="1554480"/>
          </a:xfrm>
        </p:grpSpPr>
        <p:grpSp>
          <p:nvGrpSpPr>
            <p:cNvPr id="44" name="Group 17">
              <a:extLst>
                <a:ext uri="{FF2B5EF4-FFF2-40B4-BE49-F238E27FC236}">
                  <a16:creationId xmlns:a16="http://schemas.microsoft.com/office/drawing/2014/main" id="{9B72AA45-43C3-EC87-ABD0-D30EF320ED86}"/>
                </a:ext>
              </a:extLst>
            </p:cNvPr>
            <p:cNvGrpSpPr/>
            <p:nvPr/>
          </p:nvGrpSpPr>
          <p:grpSpPr>
            <a:xfrm>
              <a:off x="2583861" y="7132980"/>
              <a:ext cx="1554480" cy="1554480"/>
              <a:chOff x="0" y="0"/>
              <a:chExt cx="368348" cy="367705"/>
            </a:xfrm>
          </p:grpSpPr>
          <p:sp>
            <p:nvSpPr>
              <p:cNvPr id="45" name="Freeform 18">
                <a:extLst>
                  <a:ext uri="{FF2B5EF4-FFF2-40B4-BE49-F238E27FC236}">
                    <a16:creationId xmlns:a16="http://schemas.microsoft.com/office/drawing/2014/main" id="{2AC9A432-0030-C7F4-2C84-25B4139BED16}"/>
                  </a:ext>
                </a:extLst>
              </p:cNvPr>
              <p:cNvSpPr/>
              <p:nvPr/>
            </p:nvSpPr>
            <p:spPr>
              <a:xfrm>
                <a:off x="0" y="0"/>
                <a:ext cx="368348" cy="367705"/>
              </a:xfrm>
              <a:custGeom>
                <a:avLst/>
                <a:gdLst/>
                <a:ahLst/>
                <a:cxnLst/>
                <a:rect l="l" t="t" r="r" b="b"/>
                <a:pathLst>
                  <a:path w="368348" h="367705">
                    <a:moveTo>
                      <a:pt x="0" y="0"/>
                    </a:moveTo>
                    <a:lnTo>
                      <a:pt x="368348" y="0"/>
                    </a:lnTo>
                    <a:lnTo>
                      <a:pt x="368348" y="367705"/>
                    </a:lnTo>
                    <a:lnTo>
                      <a:pt x="0" y="367705"/>
                    </a:lnTo>
                    <a:close/>
                  </a:path>
                </a:pathLst>
              </a:custGeom>
              <a:solidFill>
                <a:srgbClr val="F9B680"/>
              </a:solidFill>
            </p:spPr>
            <p:txBody>
              <a:bodyPr/>
              <a:lstStyle/>
              <a:p>
                <a:endParaRPr lang="en-US"/>
              </a:p>
            </p:txBody>
          </p:sp>
          <p:sp>
            <p:nvSpPr>
              <p:cNvPr id="46" name="TextBox 19">
                <a:extLst>
                  <a:ext uri="{FF2B5EF4-FFF2-40B4-BE49-F238E27FC236}">
                    <a16:creationId xmlns:a16="http://schemas.microsoft.com/office/drawing/2014/main" id="{C1D6F0D3-8706-6004-C06B-C0D4D36F3CDF}"/>
                  </a:ext>
                </a:extLst>
              </p:cNvPr>
              <p:cNvSpPr txBox="1"/>
              <p:nvPr/>
            </p:nvSpPr>
            <p:spPr>
              <a:xfrm>
                <a:off x="0" y="-66675"/>
                <a:ext cx="368348" cy="434380"/>
              </a:xfrm>
              <a:prstGeom prst="rect">
                <a:avLst/>
              </a:prstGeom>
            </p:spPr>
            <p:txBody>
              <a:bodyPr lIns="50800" tIns="50800" rIns="50800" bIns="50800" rtlCol="0" anchor="ctr"/>
              <a:lstStyle/>
              <a:p>
                <a:pPr algn="ctr">
                  <a:lnSpc>
                    <a:spcPts val="2999"/>
                  </a:lnSpc>
                </a:pPr>
                <a:endParaRPr/>
              </a:p>
            </p:txBody>
          </p:sp>
        </p:grpSp>
        <p:pic>
          <p:nvPicPr>
            <p:cNvPr id="47" name="Picture 2">
              <a:extLst>
                <a:ext uri="{FF2B5EF4-FFF2-40B4-BE49-F238E27FC236}">
                  <a16:creationId xmlns:a16="http://schemas.microsoft.com/office/drawing/2014/main" id="{10CBAB8D-9C3B-A9AE-7EAE-2ABC645B61A3}"/>
                </a:ext>
              </a:extLst>
            </p:cNvPr>
            <p:cNvPicPr>
              <a:picLocks noChangeAspect="1" noChangeArrowheads="1"/>
            </p:cNvPicPr>
            <p:nvPr/>
          </p:nvPicPr>
          <p:blipFill>
            <a:blip r:embed="rId7" cstate="print">
              <a:duotone>
                <a:prstClr val="black"/>
                <a:schemeClr val="accent1">
                  <a:tint val="45000"/>
                  <a:satMod val="400000"/>
                </a:schemeClr>
              </a:duotone>
              <a:extLst>
                <a:ext uri="{28A0092B-C50C-407E-A947-70E740481C1C}">
                  <a14:useLocalDpi xmlns:a14="http://schemas.microsoft.com/office/drawing/2010/main" val="0"/>
                </a:ext>
              </a:extLst>
            </a:blip>
            <a:srcRect/>
            <a:stretch/>
          </p:blipFill>
          <p:spPr bwMode="auto">
            <a:xfrm>
              <a:off x="2754741" y="7303860"/>
              <a:ext cx="1212719" cy="1212719"/>
            </a:xfrm>
            <a:prstGeom prst="rect">
              <a:avLst/>
            </a:prstGeom>
            <a:noFill/>
            <a:extLst>
              <a:ext uri="{909E8E84-426E-40DD-AFC4-6F175D3DCCD1}">
                <a14:hiddenFill xmlns:a14="http://schemas.microsoft.com/office/drawing/2010/main">
                  <a:solidFill>
                    <a:srgbClr val="FFFFFF"/>
                  </a:solidFill>
                </a14:hiddenFill>
              </a:ext>
            </a:extLst>
          </p:spPr>
        </p:pic>
        <p:sp>
          <p:nvSpPr>
            <p:cNvPr id="48" name="TextBox 47">
              <a:extLst>
                <a:ext uri="{FF2B5EF4-FFF2-40B4-BE49-F238E27FC236}">
                  <a16:creationId xmlns:a16="http://schemas.microsoft.com/office/drawing/2014/main" id="{025AE535-2842-148C-84D4-5A526083A17B}"/>
                </a:ext>
              </a:extLst>
            </p:cNvPr>
            <p:cNvSpPr txBox="1"/>
            <p:nvPr/>
          </p:nvSpPr>
          <p:spPr>
            <a:xfrm>
              <a:off x="4419600" y="7433165"/>
              <a:ext cx="9448800" cy="954107"/>
            </a:xfrm>
            <a:prstGeom prst="rect">
              <a:avLst/>
            </a:prstGeom>
            <a:noFill/>
          </p:spPr>
          <p:txBody>
            <a:bodyPr wrap="square" rtlCol="0">
              <a:spAutoFit/>
            </a:bodyPr>
            <a:lstStyle/>
            <a:p>
              <a:r>
                <a:rPr lang="en-US" sz="2800">
                  <a:latin typeface="Oswald" pitchFamily="2" charset="0"/>
                </a:rPr>
                <a:t>Xây dựng được một ứng dụng web bán hàng trực tuyến đáp ứng các yêu cầu cơ bản của người mua và người bán</a:t>
              </a:r>
            </a:p>
          </p:txBody>
        </p:sp>
      </p:grpSp>
    </p:spTree>
    <p:extLst>
      <p:ext uri="{BB962C8B-B14F-4D97-AF65-F5344CB8AC3E}">
        <p14:creationId xmlns:p14="http://schemas.microsoft.com/office/powerpoint/2010/main" val="362132162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nodeType="clickEffect">
                                  <p:stCondLst>
                                    <p:cond delay="0"/>
                                  </p:stCondLst>
                                  <p:childTnLst>
                                    <p:set>
                                      <p:cBhvr>
                                        <p:cTn id="12" dur="1" fill="hold">
                                          <p:stCondLst>
                                            <p:cond delay="0"/>
                                          </p:stCondLst>
                                        </p:cTn>
                                        <p:tgtEl>
                                          <p:spTgt spid="49"/>
                                        </p:tgtEl>
                                        <p:attrNameLst>
                                          <p:attrName>style.visibility</p:attrName>
                                        </p:attrNameLst>
                                      </p:cBhvr>
                                      <p:to>
                                        <p:strVal val="visible"/>
                                      </p:to>
                                    </p:set>
                                    <p:animEffect transition="in" filter="wipe(left)">
                                      <p:cBhvr>
                                        <p:cTn id="13" dur="500"/>
                                        <p:tgtEl>
                                          <p:spTgt spid="49"/>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nodeType="clickEffect">
                                  <p:stCondLst>
                                    <p:cond delay="0"/>
                                  </p:stCondLst>
                                  <p:childTnLst>
                                    <p:set>
                                      <p:cBhvr>
                                        <p:cTn id="17" dur="1" fill="hold">
                                          <p:stCondLst>
                                            <p:cond delay="0"/>
                                          </p:stCondLst>
                                        </p:cTn>
                                        <p:tgtEl>
                                          <p:spTgt spid="50"/>
                                        </p:tgtEl>
                                        <p:attrNameLst>
                                          <p:attrName>style.visibility</p:attrName>
                                        </p:attrNameLst>
                                      </p:cBhvr>
                                      <p:to>
                                        <p:strVal val="visible"/>
                                      </p:to>
                                    </p:set>
                                    <p:animEffect transition="in" filter="wipe(left)">
                                      <p:cBhvr>
                                        <p:cTn id="18" dur="500"/>
                                        <p:tgtEl>
                                          <p:spTgt spid="50"/>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51"/>
                                        </p:tgtEl>
                                        <p:attrNameLst>
                                          <p:attrName>style.visibility</p:attrName>
                                        </p:attrNameLst>
                                      </p:cBhvr>
                                      <p:to>
                                        <p:strVal val="visible"/>
                                      </p:to>
                                    </p:set>
                                    <p:animEffect transition="in" filter="wipe(left)">
                                      <p:cBhvr>
                                        <p:cTn id="23"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883067"/>
            <a:ext cx="18288000" cy="3429000"/>
          </a:xfrm>
          <a:custGeom>
            <a:avLst/>
            <a:gdLst/>
            <a:ahLst/>
            <a:cxnLst/>
            <a:rect l="l" t="t" r="r" b="b"/>
            <a:pathLst>
              <a:path w="18288000" h="3429000">
                <a:moveTo>
                  <a:pt x="0" y="0"/>
                </a:moveTo>
                <a:lnTo>
                  <a:pt x="18288000" y="0"/>
                </a:lnTo>
                <a:lnTo>
                  <a:pt x="18288000" y="3429000"/>
                </a:lnTo>
                <a:lnTo>
                  <a:pt x="0" y="34290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22" name="AutoShape 22"/>
          <p:cNvSpPr/>
          <p:nvPr/>
        </p:nvSpPr>
        <p:spPr>
          <a:xfrm flipV="1">
            <a:off x="-1184919" y="9605961"/>
            <a:ext cx="8115511" cy="57150"/>
          </a:xfrm>
          <a:prstGeom prst="line">
            <a:avLst/>
          </a:prstGeom>
          <a:ln w="104775" cap="flat">
            <a:solidFill>
              <a:srgbClr val="F9B680"/>
            </a:solidFill>
            <a:prstDash val="solid"/>
            <a:headEnd type="none" w="sm" len="sm"/>
            <a:tailEnd type="none" w="sm" len="sm"/>
          </a:ln>
        </p:spPr>
        <p:txBody>
          <a:bodyPr/>
          <a:lstStyle/>
          <a:p>
            <a:endParaRPr lang="en-US"/>
          </a:p>
        </p:txBody>
      </p:sp>
      <p:grpSp>
        <p:nvGrpSpPr>
          <p:cNvPr id="23" name="Group 23"/>
          <p:cNvGrpSpPr/>
          <p:nvPr/>
        </p:nvGrpSpPr>
        <p:grpSpPr>
          <a:xfrm>
            <a:off x="4846501" y="9715497"/>
            <a:ext cx="14959109" cy="1677560"/>
            <a:chOff x="0" y="0"/>
            <a:chExt cx="1168701" cy="131062"/>
          </a:xfrm>
        </p:grpSpPr>
        <p:sp>
          <p:nvSpPr>
            <p:cNvPr id="24" name="Freeform 24"/>
            <p:cNvSpPr/>
            <p:nvPr/>
          </p:nvSpPr>
          <p:spPr>
            <a:xfrm>
              <a:off x="0" y="0"/>
              <a:ext cx="1168701" cy="131062"/>
            </a:xfrm>
            <a:custGeom>
              <a:avLst/>
              <a:gdLst/>
              <a:ahLst/>
              <a:cxnLst/>
              <a:rect l="l" t="t" r="r" b="b"/>
              <a:pathLst>
                <a:path w="1168701" h="131062">
                  <a:moveTo>
                    <a:pt x="203200" y="0"/>
                  </a:moveTo>
                  <a:lnTo>
                    <a:pt x="1168701" y="0"/>
                  </a:lnTo>
                  <a:lnTo>
                    <a:pt x="965501" y="131062"/>
                  </a:lnTo>
                  <a:lnTo>
                    <a:pt x="0" y="131062"/>
                  </a:lnTo>
                  <a:lnTo>
                    <a:pt x="203200" y="0"/>
                  </a:lnTo>
                  <a:close/>
                </a:path>
              </a:pathLst>
            </a:custGeom>
            <a:solidFill>
              <a:srgbClr val="5A6C99"/>
            </a:solidFill>
          </p:spPr>
          <p:txBody>
            <a:bodyPr/>
            <a:lstStyle/>
            <a:p>
              <a:endParaRPr lang="en-US"/>
            </a:p>
          </p:txBody>
        </p:sp>
        <p:sp>
          <p:nvSpPr>
            <p:cNvPr id="25" name="TextBox 25"/>
            <p:cNvSpPr txBox="1"/>
            <p:nvPr/>
          </p:nvSpPr>
          <p:spPr>
            <a:xfrm>
              <a:off x="101600" y="-38100"/>
              <a:ext cx="965501" cy="169162"/>
            </a:xfrm>
            <a:prstGeom prst="rect">
              <a:avLst/>
            </a:prstGeom>
          </p:spPr>
          <p:txBody>
            <a:bodyPr lIns="50800" tIns="50800" rIns="50800" bIns="50800" rtlCol="0" anchor="ctr"/>
            <a:lstStyle/>
            <a:p>
              <a:pPr algn="ctr">
                <a:lnSpc>
                  <a:spcPts val="2659"/>
                </a:lnSpc>
              </a:pPr>
              <a:endParaRPr/>
            </a:p>
          </p:txBody>
        </p:sp>
      </p:grpSp>
      <p:grpSp>
        <p:nvGrpSpPr>
          <p:cNvPr id="4" name="Group 3">
            <a:extLst>
              <a:ext uri="{FF2B5EF4-FFF2-40B4-BE49-F238E27FC236}">
                <a16:creationId xmlns:a16="http://schemas.microsoft.com/office/drawing/2014/main" id="{47FC899C-D164-E5E9-596E-D8B517BA6FB6}"/>
              </a:ext>
            </a:extLst>
          </p:cNvPr>
          <p:cNvGrpSpPr/>
          <p:nvPr/>
        </p:nvGrpSpPr>
        <p:grpSpPr>
          <a:xfrm>
            <a:off x="2133600" y="1516185"/>
            <a:ext cx="8077200" cy="932628"/>
            <a:chOff x="2133600" y="1516185"/>
            <a:chExt cx="8077200" cy="932628"/>
          </a:xfrm>
        </p:grpSpPr>
        <p:sp>
          <p:nvSpPr>
            <p:cNvPr id="15" name="TextBox 15"/>
            <p:cNvSpPr txBox="1"/>
            <p:nvPr/>
          </p:nvSpPr>
          <p:spPr>
            <a:xfrm>
              <a:off x="2636700" y="1516185"/>
              <a:ext cx="7574100" cy="932628"/>
            </a:xfrm>
            <a:prstGeom prst="rect">
              <a:avLst/>
            </a:prstGeom>
          </p:spPr>
          <p:txBody>
            <a:bodyPr wrap="square" lIns="0" tIns="0" rIns="0" bIns="0" rtlCol="0" anchor="t">
              <a:spAutoFit/>
            </a:bodyPr>
            <a:lstStyle/>
            <a:p>
              <a:pPr>
                <a:lnSpc>
                  <a:spcPts val="7679"/>
                </a:lnSpc>
              </a:pPr>
              <a:r>
                <a:rPr lang="en-US" sz="6399">
                  <a:solidFill>
                    <a:srgbClr val="051D64"/>
                  </a:solidFill>
                  <a:latin typeface="Oswald Bold"/>
                </a:rPr>
                <a:t>Công nghệ sử dụng</a:t>
              </a:r>
            </a:p>
          </p:txBody>
        </p:sp>
        <p:sp>
          <p:nvSpPr>
            <p:cNvPr id="27" name="Rectangle 26">
              <a:extLst>
                <a:ext uri="{FF2B5EF4-FFF2-40B4-BE49-F238E27FC236}">
                  <a16:creationId xmlns:a16="http://schemas.microsoft.com/office/drawing/2014/main" id="{C68972CC-5B80-71CB-BFD9-419CDA72A0AC}"/>
                </a:ext>
              </a:extLst>
            </p:cNvPr>
            <p:cNvSpPr/>
            <p:nvPr/>
          </p:nvSpPr>
          <p:spPr>
            <a:xfrm>
              <a:off x="2133600" y="1516185"/>
              <a:ext cx="381000" cy="932628"/>
            </a:xfrm>
            <a:prstGeom prst="rect">
              <a:avLst/>
            </a:prstGeom>
            <a:solidFill>
              <a:srgbClr val="F9B68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8" name="TextBox 37">
            <a:extLst>
              <a:ext uri="{FF2B5EF4-FFF2-40B4-BE49-F238E27FC236}">
                <a16:creationId xmlns:a16="http://schemas.microsoft.com/office/drawing/2014/main" id="{DD7F5F19-0270-298E-C1D8-5D38E091C908}"/>
              </a:ext>
            </a:extLst>
          </p:cNvPr>
          <p:cNvSpPr txBox="1"/>
          <p:nvPr/>
        </p:nvSpPr>
        <p:spPr>
          <a:xfrm>
            <a:off x="3336925" y="7721875"/>
            <a:ext cx="4527550" cy="523220"/>
          </a:xfrm>
          <a:prstGeom prst="rect">
            <a:avLst/>
          </a:prstGeom>
          <a:noFill/>
        </p:spPr>
        <p:txBody>
          <a:bodyPr wrap="square" rtlCol="0">
            <a:spAutoFit/>
          </a:bodyPr>
          <a:lstStyle/>
          <a:p>
            <a:pPr algn="ctr"/>
            <a:r>
              <a:rPr lang="en-US" sz="2800">
                <a:latin typeface="Oswald" pitchFamily="2" charset="0"/>
              </a:rPr>
              <a:t>Front-end</a:t>
            </a:r>
          </a:p>
        </p:txBody>
      </p:sp>
      <p:pic>
        <p:nvPicPr>
          <p:cNvPr id="3074" name="Picture 2" descr="Thiết kế web căn bản - HTML CSS JS | Nền Tảng">
            <a:extLst>
              <a:ext uri="{FF2B5EF4-FFF2-40B4-BE49-F238E27FC236}">
                <a16:creationId xmlns:a16="http://schemas.microsoft.com/office/drawing/2014/main" id="{C3CD6978-0F7B-29D4-060F-DFCC9BBC8BD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209800" y="3390882"/>
            <a:ext cx="6781800" cy="376178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PHP MySQL Object Oriented Programming (OOP) | by Mohammad Julfikar | Medium">
            <a:extLst>
              <a:ext uri="{FF2B5EF4-FFF2-40B4-BE49-F238E27FC236}">
                <a16:creationId xmlns:a16="http://schemas.microsoft.com/office/drawing/2014/main" id="{235A3FDD-7712-9ACD-529E-C0967617048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744200" y="3366772"/>
            <a:ext cx="6096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C4F1D985-3F3F-9570-FD98-E127FE788123}"/>
              </a:ext>
            </a:extLst>
          </p:cNvPr>
          <p:cNvSpPr txBox="1"/>
          <p:nvPr/>
        </p:nvSpPr>
        <p:spPr>
          <a:xfrm>
            <a:off x="11528425" y="7721875"/>
            <a:ext cx="4527550" cy="523220"/>
          </a:xfrm>
          <a:prstGeom prst="rect">
            <a:avLst/>
          </a:prstGeom>
          <a:noFill/>
        </p:spPr>
        <p:txBody>
          <a:bodyPr wrap="square" rtlCol="0">
            <a:spAutoFit/>
          </a:bodyPr>
          <a:lstStyle/>
          <a:p>
            <a:pPr algn="ctr"/>
            <a:r>
              <a:rPr lang="en-US" sz="2800">
                <a:latin typeface="Oswald" pitchFamily="2" charset="0"/>
              </a:rPr>
              <a:t>Back-end</a:t>
            </a:r>
          </a:p>
        </p:txBody>
      </p:sp>
    </p:spTree>
    <p:extLst>
      <p:ext uri="{BB962C8B-B14F-4D97-AF65-F5344CB8AC3E}">
        <p14:creationId xmlns:p14="http://schemas.microsoft.com/office/powerpoint/2010/main" val="385428122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4" presetClass="entr" presetSubtype="10" fill="hold" nodeType="clickEffect">
                                  <p:stCondLst>
                                    <p:cond delay="0"/>
                                  </p:stCondLst>
                                  <p:childTnLst>
                                    <p:set>
                                      <p:cBhvr>
                                        <p:cTn id="12" dur="1" fill="hold">
                                          <p:stCondLst>
                                            <p:cond delay="0"/>
                                          </p:stCondLst>
                                        </p:cTn>
                                        <p:tgtEl>
                                          <p:spTgt spid="3074"/>
                                        </p:tgtEl>
                                        <p:attrNameLst>
                                          <p:attrName>style.visibility</p:attrName>
                                        </p:attrNameLst>
                                      </p:cBhvr>
                                      <p:to>
                                        <p:strVal val="visible"/>
                                      </p:to>
                                    </p:set>
                                    <p:animEffect transition="in" filter="randombar(horizontal)">
                                      <p:cBhvr>
                                        <p:cTn id="13" dur="500"/>
                                        <p:tgtEl>
                                          <p:spTgt spid="3074"/>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38"/>
                                        </p:tgtEl>
                                        <p:attrNameLst>
                                          <p:attrName>style.visibility</p:attrName>
                                        </p:attrNameLst>
                                      </p:cBhvr>
                                      <p:to>
                                        <p:strVal val="visible"/>
                                      </p:to>
                                    </p:set>
                                    <p:animEffect transition="in" filter="randombar(horizontal)">
                                      <p:cBhvr>
                                        <p:cTn id="16" dur="500"/>
                                        <p:tgtEl>
                                          <p:spTgt spid="38"/>
                                        </p:tgtEl>
                                      </p:cBhvr>
                                    </p:animEffect>
                                  </p:childTnLst>
                                </p:cTn>
                              </p:par>
                            </p:childTnLst>
                          </p:cTn>
                        </p:par>
                      </p:childTnLst>
                    </p:cTn>
                  </p:par>
                  <p:par>
                    <p:cTn id="17" fill="hold">
                      <p:stCondLst>
                        <p:cond delay="indefinite"/>
                      </p:stCondLst>
                      <p:childTnLst>
                        <p:par>
                          <p:cTn id="18" fill="hold">
                            <p:stCondLst>
                              <p:cond delay="0"/>
                            </p:stCondLst>
                            <p:childTnLst>
                              <p:par>
                                <p:cTn id="19" presetID="14" presetClass="entr" presetSubtype="10" fill="hold" nodeType="clickEffect">
                                  <p:stCondLst>
                                    <p:cond delay="0"/>
                                  </p:stCondLst>
                                  <p:childTnLst>
                                    <p:set>
                                      <p:cBhvr>
                                        <p:cTn id="20" dur="1" fill="hold">
                                          <p:stCondLst>
                                            <p:cond delay="0"/>
                                          </p:stCondLst>
                                        </p:cTn>
                                        <p:tgtEl>
                                          <p:spTgt spid="3076"/>
                                        </p:tgtEl>
                                        <p:attrNameLst>
                                          <p:attrName>style.visibility</p:attrName>
                                        </p:attrNameLst>
                                      </p:cBhvr>
                                      <p:to>
                                        <p:strVal val="visible"/>
                                      </p:to>
                                    </p:set>
                                    <p:animEffect transition="in" filter="randombar(horizontal)">
                                      <p:cBhvr>
                                        <p:cTn id="21" dur="500"/>
                                        <p:tgtEl>
                                          <p:spTgt spid="3076"/>
                                        </p:tgtEl>
                                      </p:cBhvr>
                                    </p:animEffect>
                                  </p:childTnLst>
                                </p:cTn>
                              </p:par>
                              <p:par>
                                <p:cTn id="22" presetID="14" presetClass="entr" presetSubtype="10" fill="hold" grpId="0" nodeType="with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randombar(horizontal)">
                                      <p:cBhvr>
                                        <p:cTn id="24"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9833938" y="0"/>
            <a:ext cx="8454062" cy="1648542"/>
          </a:xfrm>
          <a:custGeom>
            <a:avLst/>
            <a:gdLst/>
            <a:ahLst/>
            <a:cxnLst/>
            <a:rect l="l" t="t" r="r" b="b"/>
            <a:pathLst>
              <a:path w="8454062" h="1648542">
                <a:moveTo>
                  <a:pt x="0" y="0"/>
                </a:moveTo>
                <a:lnTo>
                  <a:pt x="8454062" y="0"/>
                </a:lnTo>
                <a:lnTo>
                  <a:pt x="8454062" y="1648542"/>
                </a:lnTo>
                <a:lnTo>
                  <a:pt x="0" y="164854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3" name="Freeform 3"/>
          <p:cNvSpPr/>
          <p:nvPr/>
        </p:nvSpPr>
        <p:spPr>
          <a:xfrm flipV="1">
            <a:off x="0" y="7998501"/>
            <a:ext cx="6128414" cy="2288499"/>
          </a:xfrm>
          <a:custGeom>
            <a:avLst/>
            <a:gdLst/>
            <a:ahLst/>
            <a:cxnLst/>
            <a:rect l="l" t="t" r="r" b="b"/>
            <a:pathLst>
              <a:path w="6128414" h="2288499">
                <a:moveTo>
                  <a:pt x="0" y="2288499"/>
                </a:moveTo>
                <a:lnTo>
                  <a:pt x="6128414" y="2288499"/>
                </a:lnTo>
                <a:lnTo>
                  <a:pt x="6128414" y="0"/>
                </a:lnTo>
                <a:lnTo>
                  <a:pt x="0" y="0"/>
                </a:lnTo>
                <a:lnTo>
                  <a:pt x="0" y="2288499"/>
                </a:lnTo>
                <a:close/>
              </a:path>
            </a:pathLst>
          </a:custGeom>
          <a:blipFill>
            <a:blip r:embed="rId5">
              <a:extLst>
                <a:ext uri="{96DAC541-7B7A-43D3-8B79-37D633B846F1}">
                  <asvg:svgBlip xmlns:asvg="http://schemas.microsoft.com/office/drawing/2016/SVG/main" r:embed="rId6"/>
                </a:ext>
              </a:extLst>
            </a:blip>
            <a:stretch>
              <a:fillRect r="-103224"/>
            </a:stretch>
          </a:blipFill>
        </p:spPr>
        <p:txBody>
          <a:bodyPr/>
          <a:lstStyle/>
          <a:p>
            <a:endParaRPr lang="en-US"/>
          </a:p>
        </p:txBody>
      </p:sp>
      <p:grpSp>
        <p:nvGrpSpPr>
          <p:cNvPr id="4" name="Group 4"/>
          <p:cNvGrpSpPr/>
          <p:nvPr/>
        </p:nvGrpSpPr>
        <p:grpSpPr>
          <a:xfrm>
            <a:off x="5166947" y="9939233"/>
            <a:ext cx="16432054" cy="3086100"/>
            <a:chOff x="0" y="0"/>
            <a:chExt cx="4327784" cy="812800"/>
          </a:xfrm>
        </p:grpSpPr>
        <p:sp>
          <p:nvSpPr>
            <p:cNvPr id="5" name="Freeform 5"/>
            <p:cNvSpPr/>
            <p:nvPr/>
          </p:nvSpPr>
          <p:spPr>
            <a:xfrm>
              <a:off x="0" y="0"/>
              <a:ext cx="4327784" cy="812800"/>
            </a:xfrm>
            <a:custGeom>
              <a:avLst/>
              <a:gdLst/>
              <a:ahLst/>
              <a:cxnLst/>
              <a:rect l="l" t="t" r="r" b="b"/>
              <a:pathLst>
                <a:path w="4327784" h="812800">
                  <a:moveTo>
                    <a:pt x="0" y="0"/>
                  </a:moveTo>
                  <a:lnTo>
                    <a:pt x="4327784" y="0"/>
                  </a:lnTo>
                  <a:lnTo>
                    <a:pt x="4327784" y="812800"/>
                  </a:lnTo>
                  <a:lnTo>
                    <a:pt x="0" y="812800"/>
                  </a:lnTo>
                  <a:close/>
                </a:path>
              </a:pathLst>
            </a:custGeom>
            <a:solidFill>
              <a:srgbClr val="051D64"/>
            </a:solidFill>
          </p:spPr>
          <p:txBody>
            <a:bodyPr/>
            <a:lstStyle/>
            <a:p>
              <a:endParaRPr lang="en-US"/>
            </a:p>
          </p:txBody>
        </p:sp>
        <p:sp>
          <p:nvSpPr>
            <p:cNvPr id="6" name="TextBox 6"/>
            <p:cNvSpPr txBox="1"/>
            <p:nvPr/>
          </p:nvSpPr>
          <p:spPr>
            <a:xfrm>
              <a:off x="0" y="-38100"/>
              <a:ext cx="4327784" cy="850900"/>
            </a:xfrm>
            <a:prstGeom prst="rect">
              <a:avLst/>
            </a:prstGeom>
          </p:spPr>
          <p:txBody>
            <a:bodyPr lIns="50800" tIns="50800" rIns="50800" bIns="50800" rtlCol="0" anchor="ctr"/>
            <a:lstStyle/>
            <a:p>
              <a:pPr algn="ctr">
                <a:lnSpc>
                  <a:spcPts val="2659"/>
                </a:lnSpc>
              </a:pPr>
              <a:endParaRPr/>
            </a:p>
          </p:txBody>
        </p:sp>
      </p:grpSp>
      <p:sp>
        <p:nvSpPr>
          <p:cNvPr id="7" name="TextBox 7"/>
          <p:cNvSpPr txBox="1"/>
          <p:nvPr/>
        </p:nvSpPr>
        <p:spPr>
          <a:xfrm>
            <a:off x="1742640" y="3801480"/>
            <a:ext cx="3961789" cy="2907527"/>
          </a:xfrm>
          <a:prstGeom prst="rect">
            <a:avLst/>
          </a:prstGeom>
        </p:spPr>
        <p:txBody>
          <a:bodyPr wrap="square" lIns="0" tIns="0" rIns="0" bIns="0" rtlCol="0" anchor="t">
            <a:spAutoFit/>
          </a:bodyPr>
          <a:lstStyle/>
          <a:p>
            <a:pPr algn="ctr">
              <a:lnSpc>
                <a:spcPts val="7679"/>
              </a:lnSpc>
            </a:pPr>
            <a:r>
              <a:rPr lang="en-US" sz="6399">
                <a:solidFill>
                  <a:srgbClr val="051D64"/>
                </a:solidFill>
                <a:latin typeface="Oswald Bold"/>
              </a:rPr>
              <a:t>PHÂN TÍCH THIẾT KẾ</a:t>
            </a:r>
          </a:p>
          <a:p>
            <a:pPr algn="ctr">
              <a:lnSpc>
                <a:spcPts val="7679"/>
              </a:lnSpc>
            </a:pPr>
            <a:r>
              <a:rPr lang="en-US" sz="6399">
                <a:solidFill>
                  <a:srgbClr val="051D64"/>
                </a:solidFill>
                <a:latin typeface="Oswald Bold"/>
              </a:rPr>
              <a:t>HỆ THỐNG</a:t>
            </a:r>
          </a:p>
        </p:txBody>
      </p:sp>
      <p:sp>
        <p:nvSpPr>
          <p:cNvPr id="8" name="TextBox 8"/>
          <p:cNvSpPr txBox="1"/>
          <p:nvPr/>
        </p:nvSpPr>
        <p:spPr>
          <a:xfrm>
            <a:off x="3181155" y="2196694"/>
            <a:ext cx="1084758" cy="932628"/>
          </a:xfrm>
          <a:prstGeom prst="rect">
            <a:avLst/>
          </a:prstGeom>
        </p:spPr>
        <p:txBody>
          <a:bodyPr wrap="square" lIns="0" tIns="0" rIns="0" bIns="0" rtlCol="0" anchor="t">
            <a:spAutoFit/>
          </a:bodyPr>
          <a:lstStyle/>
          <a:p>
            <a:pPr algn="ctr">
              <a:lnSpc>
                <a:spcPts val="7679"/>
              </a:lnSpc>
            </a:pPr>
            <a:r>
              <a:rPr lang="en-US" sz="6399">
                <a:solidFill>
                  <a:srgbClr val="D18547"/>
                </a:solidFill>
                <a:latin typeface="Oswald Bold"/>
              </a:rPr>
              <a:t>02</a:t>
            </a:r>
          </a:p>
        </p:txBody>
      </p:sp>
      <p:sp>
        <p:nvSpPr>
          <p:cNvPr id="12" name="AutoShape 12"/>
          <p:cNvSpPr/>
          <p:nvPr/>
        </p:nvSpPr>
        <p:spPr>
          <a:xfrm flipV="1">
            <a:off x="6109733" y="9572264"/>
            <a:ext cx="8115511" cy="57150"/>
          </a:xfrm>
          <a:prstGeom prst="line">
            <a:avLst/>
          </a:prstGeom>
          <a:ln w="104775" cap="flat">
            <a:solidFill>
              <a:srgbClr val="F9B680"/>
            </a:solidFill>
            <a:prstDash val="solid"/>
            <a:headEnd type="none" w="sm" len="sm"/>
            <a:tailEnd type="none" w="sm" len="sm"/>
          </a:ln>
        </p:spPr>
        <p:txBody>
          <a:bodyPr/>
          <a:lstStyle/>
          <a:p>
            <a:endParaRPr lang="en-US"/>
          </a:p>
        </p:txBody>
      </p:sp>
      <p:sp>
        <p:nvSpPr>
          <p:cNvPr id="13" name="AutoShape 13"/>
          <p:cNvSpPr/>
          <p:nvPr/>
        </p:nvSpPr>
        <p:spPr>
          <a:xfrm>
            <a:off x="685118" y="568102"/>
            <a:ext cx="375086" cy="438940"/>
          </a:xfrm>
          <a:prstGeom prst="line">
            <a:avLst/>
          </a:prstGeom>
          <a:ln w="66675" cap="flat">
            <a:solidFill>
              <a:srgbClr val="BEC6D4"/>
            </a:solidFill>
            <a:prstDash val="solid"/>
            <a:headEnd type="none" w="sm" len="sm"/>
            <a:tailEnd type="none" w="sm" len="sm"/>
          </a:ln>
        </p:spPr>
        <p:txBody>
          <a:bodyPr/>
          <a:lstStyle/>
          <a:p>
            <a:endParaRPr lang="en-US"/>
          </a:p>
        </p:txBody>
      </p:sp>
      <p:sp>
        <p:nvSpPr>
          <p:cNvPr id="14" name="AutoShape 14"/>
          <p:cNvSpPr/>
          <p:nvPr/>
        </p:nvSpPr>
        <p:spPr>
          <a:xfrm>
            <a:off x="1026336" y="568102"/>
            <a:ext cx="375086" cy="438940"/>
          </a:xfrm>
          <a:prstGeom prst="line">
            <a:avLst/>
          </a:prstGeom>
          <a:ln w="66675" cap="flat">
            <a:solidFill>
              <a:srgbClr val="BEC6D4"/>
            </a:solidFill>
            <a:prstDash val="solid"/>
            <a:headEnd type="none" w="sm" len="sm"/>
            <a:tailEnd type="none" w="sm" len="sm"/>
          </a:ln>
        </p:spPr>
        <p:txBody>
          <a:bodyPr/>
          <a:lstStyle/>
          <a:p>
            <a:endParaRPr lang="en-US"/>
          </a:p>
        </p:txBody>
      </p:sp>
      <p:sp>
        <p:nvSpPr>
          <p:cNvPr id="15" name="AutoShape 15"/>
          <p:cNvSpPr/>
          <p:nvPr/>
        </p:nvSpPr>
        <p:spPr>
          <a:xfrm>
            <a:off x="1367554" y="568102"/>
            <a:ext cx="375086" cy="438940"/>
          </a:xfrm>
          <a:prstGeom prst="line">
            <a:avLst/>
          </a:prstGeom>
          <a:ln w="66675" cap="flat">
            <a:solidFill>
              <a:srgbClr val="BEC6D4"/>
            </a:solidFill>
            <a:prstDash val="solid"/>
            <a:headEnd type="none" w="sm" len="sm"/>
            <a:tailEnd type="none" w="sm" len="sm"/>
          </a:ln>
        </p:spPr>
        <p:txBody>
          <a:bodyPr/>
          <a:lstStyle/>
          <a:p>
            <a:endParaRPr lang="en-US"/>
          </a:p>
        </p:txBody>
      </p:sp>
      <p:sp>
        <p:nvSpPr>
          <p:cNvPr id="16" name="AutoShape 16"/>
          <p:cNvSpPr/>
          <p:nvPr/>
        </p:nvSpPr>
        <p:spPr>
          <a:xfrm>
            <a:off x="1708772" y="568102"/>
            <a:ext cx="375086" cy="438940"/>
          </a:xfrm>
          <a:prstGeom prst="line">
            <a:avLst/>
          </a:prstGeom>
          <a:ln w="66675" cap="flat">
            <a:solidFill>
              <a:srgbClr val="BEC6D4"/>
            </a:solidFill>
            <a:prstDash val="solid"/>
            <a:headEnd type="none" w="sm" len="sm"/>
            <a:tailEnd type="none" w="sm" len="sm"/>
          </a:ln>
        </p:spPr>
        <p:txBody>
          <a:bodyPr/>
          <a:lstStyle/>
          <a:p>
            <a:endParaRPr lang="en-US"/>
          </a:p>
        </p:txBody>
      </p:sp>
      <p:sp>
        <p:nvSpPr>
          <p:cNvPr id="17" name="AutoShape 17"/>
          <p:cNvSpPr/>
          <p:nvPr/>
        </p:nvSpPr>
        <p:spPr>
          <a:xfrm>
            <a:off x="2049991" y="568102"/>
            <a:ext cx="375086" cy="438940"/>
          </a:xfrm>
          <a:prstGeom prst="line">
            <a:avLst/>
          </a:prstGeom>
          <a:ln w="66675" cap="flat">
            <a:solidFill>
              <a:srgbClr val="BEC6D4"/>
            </a:solidFill>
            <a:prstDash val="solid"/>
            <a:headEnd type="none" w="sm" len="sm"/>
            <a:tailEnd type="none" w="sm" len="sm"/>
          </a:ln>
        </p:spPr>
        <p:txBody>
          <a:bodyPr/>
          <a:lstStyle/>
          <a:p>
            <a:endParaRPr lang="en-US"/>
          </a:p>
        </p:txBody>
      </p:sp>
      <p:sp>
        <p:nvSpPr>
          <p:cNvPr id="18" name="AutoShape 18"/>
          <p:cNvSpPr/>
          <p:nvPr/>
        </p:nvSpPr>
        <p:spPr>
          <a:xfrm>
            <a:off x="2391209" y="568102"/>
            <a:ext cx="375086" cy="438940"/>
          </a:xfrm>
          <a:prstGeom prst="line">
            <a:avLst/>
          </a:prstGeom>
          <a:ln w="66675" cap="flat">
            <a:solidFill>
              <a:srgbClr val="BEC6D4"/>
            </a:solidFill>
            <a:prstDash val="solid"/>
            <a:headEnd type="none" w="sm" len="sm"/>
            <a:tailEnd type="none" w="sm" len="sm"/>
          </a:ln>
        </p:spPr>
        <p:txBody>
          <a:bodyPr/>
          <a:lstStyle/>
          <a:p>
            <a:endParaRPr lang="en-US"/>
          </a:p>
        </p:txBody>
      </p:sp>
      <p:sp>
        <p:nvSpPr>
          <p:cNvPr id="19" name="AutoShape 19"/>
          <p:cNvSpPr/>
          <p:nvPr/>
        </p:nvSpPr>
        <p:spPr>
          <a:xfrm>
            <a:off x="2732427" y="568102"/>
            <a:ext cx="375086" cy="438940"/>
          </a:xfrm>
          <a:prstGeom prst="line">
            <a:avLst/>
          </a:prstGeom>
          <a:ln w="66675" cap="flat">
            <a:solidFill>
              <a:srgbClr val="BEC6D4"/>
            </a:solidFill>
            <a:prstDash val="solid"/>
            <a:headEnd type="none" w="sm" len="sm"/>
            <a:tailEnd type="none" w="sm" len="sm"/>
          </a:ln>
        </p:spPr>
        <p:txBody>
          <a:bodyPr/>
          <a:lstStyle/>
          <a:p>
            <a:endParaRPr lang="en-US"/>
          </a:p>
        </p:txBody>
      </p:sp>
      <p:sp>
        <p:nvSpPr>
          <p:cNvPr id="20" name="AutoShape 20"/>
          <p:cNvSpPr/>
          <p:nvPr/>
        </p:nvSpPr>
        <p:spPr>
          <a:xfrm>
            <a:off x="3073645" y="568102"/>
            <a:ext cx="375086" cy="438940"/>
          </a:xfrm>
          <a:prstGeom prst="line">
            <a:avLst/>
          </a:prstGeom>
          <a:ln w="66675" cap="flat">
            <a:solidFill>
              <a:srgbClr val="BEC6D4"/>
            </a:solidFill>
            <a:prstDash val="solid"/>
            <a:headEnd type="none" w="sm" len="sm"/>
            <a:tailEnd type="none" w="sm" len="sm"/>
          </a:ln>
        </p:spPr>
        <p:txBody>
          <a:bodyPr/>
          <a:lstStyle/>
          <a:p>
            <a:endParaRPr lang="en-US"/>
          </a:p>
        </p:txBody>
      </p:sp>
      <p:sp>
        <p:nvSpPr>
          <p:cNvPr id="21" name="TextBox 21"/>
          <p:cNvSpPr txBox="1"/>
          <p:nvPr/>
        </p:nvSpPr>
        <p:spPr>
          <a:xfrm>
            <a:off x="9525000" y="2338286"/>
            <a:ext cx="8454062" cy="5889626"/>
          </a:xfrm>
          <a:prstGeom prst="rect">
            <a:avLst/>
          </a:prstGeom>
        </p:spPr>
        <p:txBody>
          <a:bodyPr wrap="square" lIns="0" tIns="0" rIns="0" bIns="0" rtlCol="0" anchor="t">
            <a:spAutoFit/>
          </a:bodyPr>
          <a:lstStyle/>
          <a:p>
            <a:pPr marL="571500" indent="-571500" algn="l">
              <a:lnSpc>
                <a:spcPct val="250000"/>
              </a:lnSpc>
              <a:buFont typeface="Wingdings" panose="05000000000000000000" pitchFamily="2" charset="2"/>
              <a:buChar char="ü"/>
            </a:pPr>
            <a:r>
              <a:rPr lang="en-US" sz="3999">
                <a:solidFill>
                  <a:srgbClr val="051D64"/>
                </a:solidFill>
                <a:latin typeface="Oswald Bold" pitchFamily="2" charset="0"/>
              </a:rPr>
              <a:t>Các tác nhân trong hệ thống</a:t>
            </a:r>
          </a:p>
          <a:p>
            <a:pPr marL="571500" indent="-571500" algn="l">
              <a:lnSpc>
                <a:spcPct val="250000"/>
              </a:lnSpc>
              <a:buFont typeface="Wingdings" panose="05000000000000000000" pitchFamily="2" charset="2"/>
              <a:buChar char="ü"/>
            </a:pPr>
            <a:r>
              <a:rPr lang="en-US" sz="3999">
                <a:solidFill>
                  <a:srgbClr val="051D64"/>
                </a:solidFill>
                <a:latin typeface="Oswald Bold" pitchFamily="2" charset="0"/>
              </a:rPr>
              <a:t>Các chức năng chính của hệ thống</a:t>
            </a:r>
          </a:p>
          <a:p>
            <a:pPr marL="571500" indent="-571500">
              <a:lnSpc>
                <a:spcPct val="250000"/>
              </a:lnSpc>
              <a:buFont typeface="Wingdings" panose="05000000000000000000" pitchFamily="2" charset="2"/>
              <a:buChar char="ü"/>
            </a:pPr>
            <a:r>
              <a:rPr lang="en-US" sz="3999">
                <a:solidFill>
                  <a:srgbClr val="051D64"/>
                </a:solidFill>
                <a:latin typeface="Oswald Bold" pitchFamily="2" charset="0"/>
              </a:rPr>
              <a:t>Biểu đồ Usecase</a:t>
            </a:r>
          </a:p>
          <a:p>
            <a:pPr marL="571500" indent="-571500">
              <a:lnSpc>
                <a:spcPct val="250000"/>
              </a:lnSpc>
              <a:buFont typeface="Wingdings" panose="05000000000000000000" pitchFamily="2" charset="2"/>
              <a:buChar char="ü"/>
            </a:pPr>
            <a:r>
              <a:rPr lang="en-US" sz="3999">
                <a:solidFill>
                  <a:srgbClr val="051D64"/>
                </a:solidFill>
                <a:latin typeface="Oswald Bold" pitchFamily="2" charset="0"/>
              </a:rPr>
              <a:t>Lược đồ quan hệ CSDL</a:t>
            </a:r>
          </a:p>
        </p:txBody>
      </p:sp>
    </p:spTree>
    <p:extLst>
      <p:ext uri="{BB962C8B-B14F-4D97-AF65-F5344CB8AC3E}">
        <p14:creationId xmlns:p14="http://schemas.microsoft.com/office/powerpoint/2010/main" val="384394929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1000"/>
                                        <p:tgtEl>
                                          <p:spTgt spid="21"/>
                                        </p:tgtEl>
                                      </p:cBhvr>
                                    </p:animEffect>
                                    <p:anim calcmode="lin" valueType="num">
                                      <p:cBhvr>
                                        <p:cTn id="8" dur="1000" fill="hold"/>
                                        <p:tgtEl>
                                          <p:spTgt spid="21"/>
                                        </p:tgtEl>
                                        <p:attrNameLst>
                                          <p:attrName>ppt_x</p:attrName>
                                        </p:attrNameLst>
                                      </p:cBhvr>
                                      <p:tavLst>
                                        <p:tav tm="0">
                                          <p:val>
                                            <p:strVal val="#ppt_x"/>
                                          </p:val>
                                        </p:tav>
                                        <p:tav tm="100000">
                                          <p:val>
                                            <p:strVal val="#ppt_x"/>
                                          </p:val>
                                        </p:tav>
                                      </p:tavLst>
                                    </p:anim>
                                    <p:anim calcmode="lin" valueType="num">
                                      <p:cBhvr>
                                        <p:cTn id="9"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883067"/>
            <a:ext cx="18288000" cy="3429000"/>
          </a:xfrm>
          <a:custGeom>
            <a:avLst/>
            <a:gdLst/>
            <a:ahLst/>
            <a:cxnLst/>
            <a:rect l="l" t="t" r="r" b="b"/>
            <a:pathLst>
              <a:path w="18288000" h="3429000">
                <a:moveTo>
                  <a:pt x="0" y="0"/>
                </a:moveTo>
                <a:lnTo>
                  <a:pt x="18288000" y="0"/>
                </a:lnTo>
                <a:lnTo>
                  <a:pt x="18288000" y="3429000"/>
                </a:lnTo>
                <a:lnTo>
                  <a:pt x="0" y="34290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22" name="AutoShape 22"/>
          <p:cNvSpPr/>
          <p:nvPr/>
        </p:nvSpPr>
        <p:spPr>
          <a:xfrm flipV="1">
            <a:off x="-1184919" y="9605961"/>
            <a:ext cx="8115511" cy="57150"/>
          </a:xfrm>
          <a:prstGeom prst="line">
            <a:avLst/>
          </a:prstGeom>
          <a:ln w="104775" cap="flat">
            <a:solidFill>
              <a:srgbClr val="F9B680"/>
            </a:solidFill>
            <a:prstDash val="solid"/>
            <a:headEnd type="none" w="sm" len="sm"/>
            <a:tailEnd type="none" w="sm" len="sm"/>
          </a:ln>
        </p:spPr>
        <p:txBody>
          <a:bodyPr/>
          <a:lstStyle/>
          <a:p>
            <a:endParaRPr lang="en-US"/>
          </a:p>
        </p:txBody>
      </p:sp>
      <p:grpSp>
        <p:nvGrpSpPr>
          <p:cNvPr id="23" name="Group 23"/>
          <p:cNvGrpSpPr/>
          <p:nvPr/>
        </p:nvGrpSpPr>
        <p:grpSpPr>
          <a:xfrm>
            <a:off x="4846501" y="9715497"/>
            <a:ext cx="14959109" cy="1677560"/>
            <a:chOff x="0" y="0"/>
            <a:chExt cx="1168701" cy="131062"/>
          </a:xfrm>
        </p:grpSpPr>
        <p:sp>
          <p:nvSpPr>
            <p:cNvPr id="24" name="Freeform 24"/>
            <p:cNvSpPr/>
            <p:nvPr/>
          </p:nvSpPr>
          <p:spPr>
            <a:xfrm>
              <a:off x="0" y="0"/>
              <a:ext cx="1168701" cy="131062"/>
            </a:xfrm>
            <a:custGeom>
              <a:avLst/>
              <a:gdLst/>
              <a:ahLst/>
              <a:cxnLst/>
              <a:rect l="l" t="t" r="r" b="b"/>
              <a:pathLst>
                <a:path w="1168701" h="131062">
                  <a:moveTo>
                    <a:pt x="203200" y="0"/>
                  </a:moveTo>
                  <a:lnTo>
                    <a:pt x="1168701" y="0"/>
                  </a:lnTo>
                  <a:lnTo>
                    <a:pt x="965501" y="131062"/>
                  </a:lnTo>
                  <a:lnTo>
                    <a:pt x="0" y="131062"/>
                  </a:lnTo>
                  <a:lnTo>
                    <a:pt x="203200" y="0"/>
                  </a:lnTo>
                  <a:close/>
                </a:path>
              </a:pathLst>
            </a:custGeom>
            <a:solidFill>
              <a:srgbClr val="5A6C99"/>
            </a:solidFill>
          </p:spPr>
          <p:txBody>
            <a:bodyPr/>
            <a:lstStyle/>
            <a:p>
              <a:endParaRPr lang="en-US"/>
            </a:p>
          </p:txBody>
        </p:sp>
        <p:sp>
          <p:nvSpPr>
            <p:cNvPr id="25" name="TextBox 25"/>
            <p:cNvSpPr txBox="1"/>
            <p:nvPr/>
          </p:nvSpPr>
          <p:spPr>
            <a:xfrm>
              <a:off x="101600" y="-38100"/>
              <a:ext cx="965501" cy="169162"/>
            </a:xfrm>
            <a:prstGeom prst="rect">
              <a:avLst/>
            </a:prstGeom>
          </p:spPr>
          <p:txBody>
            <a:bodyPr lIns="50800" tIns="50800" rIns="50800" bIns="50800" rtlCol="0" anchor="ctr"/>
            <a:lstStyle/>
            <a:p>
              <a:pPr algn="ctr">
                <a:lnSpc>
                  <a:spcPts val="2659"/>
                </a:lnSpc>
              </a:pPr>
              <a:endParaRPr/>
            </a:p>
          </p:txBody>
        </p:sp>
      </p:grpSp>
      <p:grpSp>
        <p:nvGrpSpPr>
          <p:cNvPr id="7" name="Group 6">
            <a:extLst>
              <a:ext uri="{FF2B5EF4-FFF2-40B4-BE49-F238E27FC236}">
                <a16:creationId xmlns:a16="http://schemas.microsoft.com/office/drawing/2014/main" id="{7CA92B03-4C2F-F2B9-B3EB-164C1605B01B}"/>
              </a:ext>
            </a:extLst>
          </p:cNvPr>
          <p:cNvGrpSpPr/>
          <p:nvPr/>
        </p:nvGrpSpPr>
        <p:grpSpPr>
          <a:xfrm>
            <a:off x="2133600" y="1516185"/>
            <a:ext cx="6615613" cy="932628"/>
            <a:chOff x="2133600" y="1516185"/>
            <a:chExt cx="6615613" cy="932628"/>
          </a:xfrm>
        </p:grpSpPr>
        <p:sp>
          <p:nvSpPr>
            <p:cNvPr id="15" name="TextBox 15"/>
            <p:cNvSpPr txBox="1"/>
            <p:nvPr/>
          </p:nvSpPr>
          <p:spPr>
            <a:xfrm>
              <a:off x="2636700" y="1516185"/>
              <a:ext cx="6112513" cy="932628"/>
            </a:xfrm>
            <a:prstGeom prst="rect">
              <a:avLst/>
            </a:prstGeom>
          </p:spPr>
          <p:txBody>
            <a:bodyPr wrap="square" lIns="0" tIns="0" rIns="0" bIns="0" rtlCol="0" anchor="t">
              <a:spAutoFit/>
            </a:bodyPr>
            <a:lstStyle/>
            <a:p>
              <a:pPr>
                <a:lnSpc>
                  <a:spcPts val="7679"/>
                </a:lnSpc>
              </a:pPr>
              <a:r>
                <a:rPr lang="en-US" sz="6399">
                  <a:solidFill>
                    <a:srgbClr val="051D64"/>
                  </a:solidFill>
                  <a:latin typeface="Oswald Bold"/>
                </a:rPr>
                <a:t>Các tác nhân</a:t>
              </a:r>
            </a:p>
          </p:txBody>
        </p:sp>
        <p:sp>
          <p:nvSpPr>
            <p:cNvPr id="27" name="Rectangle 26">
              <a:extLst>
                <a:ext uri="{FF2B5EF4-FFF2-40B4-BE49-F238E27FC236}">
                  <a16:creationId xmlns:a16="http://schemas.microsoft.com/office/drawing/2014/main" id="{C68972CC-5B80-71CB-BFD9-419CDA72A0AC}"/>
                </a:ext>
              </a:extLst>
            </p:cNvPr>
            <p:cNvSpPr/>
            <p:nvPr/>
          </p:nvSpPr>
          <p:spPr>
            <a:xfrm>
              <a:off x="2133600" y="1516185"/>
              <a:ext cx="381000" cy="932628"/>
            </a:xfrm>
            <a:prstGeom prst="rect">
              <a:avLst/>
            </a:prstGeom>
            <a:solidFill>
              <a:srgbClr val="F9B68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 name="Group 2">
            <a:extLst>
              <a:ext uri="{FF2B5EF4-FFF2-40B4-BE49-F238E27FC236}">
                <a16:creationId xmlns:a16="http://schemas.microsoft.com/office/drawing/2014/main" id="{58561BDD-4FB0-0844-6781-121A93C48524}"/>
              </a:ext>
            </a:extLst>
          </p:cNvPr>
          <p:cNvGrpSpPr/>
          <p:nvPr/>
        </p:nvGrpSpPr>
        <p:grpSpPr>
          <a:xfrm>
            <a:off x="2585984" y="3246780"/>
            <a:ext cx="13116032" cy="1554480"/>
            <a:chOff x="2585984" y="3246780"/>
            <a:chExt cx="13116032" cy="1554480"/>
          </a:xfrm>
        </p:grpSpPr>
        <p:grpSp>
          <p:nvGrpSpPr>
            <p:cNvPr id="20" name="Group 17">
              <a:extLst>
                <a:ext uri="{FF2B5EF4-FFF2-40B4-BE49-F238E27FC236}">
                  <a16:creationId xmlns:a16="http://schemas.microsoft.com/office/drawing/2014/main" id="{F704B6CF-F613-F77A-FB3B-E5E0C80A1511}"/>
                </a:ext>
              </a:extLst>
            </p:cNvPr>
            <p:cNvGrpSpPr/>
            <p:nvPr/>
          </p:nvGrpSpPr>
          <p:grpSpPr>
            <a:xfrm>
              <a:off x="2585984" y="3246780"/>
              <a:ext cx="1554480" cy="1554480"/>
              <a:chOff x="0" y="0"/>
              <a:chExt cx="368348" cy="367705"/>
            </a:xfrm>
          </p:grpSpPr>
          <p:sp>
            <p:nvSpPr>
              <p:cNvPr id="21" name="Freeform 18">
                <a:extLst>
                  <a:ext uri="{FF2B5EF4-FFF2-40B4-BE49-F238E27FC236}">
                    <a16:creationId xmlns:a16="http://schemas.microsoft.com/office/drawing/2014/main" id="{1EEA19B7-31A7-B951-AB11-7ACFEFEDBCF2}"/>
                  </a:ext>
                </a:extLst>
              </p:cNvPr>
              <p:cNvSpPr/>
              <p:nvPr/>
            </p:nvSpPr>
            <p:spPr>
              <a:xfrm>
                <a:off x="0" y="0"/>
                <a:ext cx="368348" cy="367705"/>
              </a:xfrm>
              <a:custGeom>
                <a:avLst/>
                <a:gdLst/>
                <a:ahLst/>
                <a:cxnLst/>
                <a:rect l="l" t="t" r="r" b="b"/>
                <a:pathLst>
                  <a:path w="368348" h="367705">
                    <a:moveTo>
                      <a:pt x="0" y="0"/>
                    </a:moveTo>
                    <a:lnTo>
                      <a:pt x="368348" y="0"/>
                    </a:lnTo>
                    <a:lnTo>
                      <a:pt x="368348" y="367705"/>
                    </a:lnTo>
                    <a:lnTo>
                      <a:pt x="0" y="367705"/>
                    </a:lnTo>
                    <a:close/>
                  </a:path>
                </a:pathLst>
              </a:custGeom>
              <a:solidFill>
                <a:srgbClr val="F9B680"/>
              </a:solidFill>
            </p:spPr>
            <p:txBody>
              <a:bodyPr/>
              <a:lstStyle/>
              <a:p>
                <a:endParaRPr lang="en-US"/>
              </a:p>
            </p:txBody>
          </p:sp>
          <p:sp>
            <p:nvSpPr>
              <p:cNvPr id="26" name="TextBox 19">
                <a:extLst>
                  <a:ext uri="{FF2B5EF4-FFF2-40B4-BE49-F238E27FC236}">
                    <a16:creationId xmlns:a16="http://schemas.microsoft.com/office/drawing/2014/main" id="{09BE49FD-D579-E5A8-B001-9FDB83543BB2}"/>
                  </a:ext>
                </a:extLst>
              </p:cNvPr>
              <p:cNvSpPr txBox="1"/>
              <p:nvPr/>
            </p:nvSpPr>
            <p:spPr>
              <a:xfrm>
                <a:off x="0" y="-66675"/>
                <a:ext cx="368348" cy="434380"/>
              </a:xfrm>
              <a:prstGeom prst="rect">
                <a:avLst/>
              </a:prstGeom>
            </p:spPr>
            <p:txBody>
              <a:bodyPr lIns="50800" tIns="50800" rIns="50800" bIns="50800" rtlCol="0" anchor="ctr"/>
              <a:lstStyle/>
              <a:p>
                <a:pPr algn="ctr">
                  <a:lnSpc>
                    <a:spcPts val="2999"/>
                  </a:lnSpc>
                </a:pPr>
                <a:endParaRPr/>
              </a:p>
            </p:txBody>
          </p:sp>
        </p:grpSp>
        <p:sp>
          <p:nvSpPr>
            <p:cNvPr id="6" name="TextBox 5">
              <a:extLst>
                <a:ext uri="{FF2B5EF4-FFF2-40B4-BE49-F238E27FC236}">
                  <a16:creationId xmlns:a16="http://schemas.microsoft.com/office/drawing/2014/main" id="{08C9DD9E-54CE-3133-1C8D-24C6CB606737}"/>
                </a:ext>
              </a:extLst>
            </p:cNvPr>
            <p:cNvSpPr txBox="1"/>
            <p:nvPr/>
          </p:nvSpPr>
          <p:spPr>
            <a:xfrm>
              <a:off x="4419600" y="3762409"/>
              <a:ext cx="11282416" cy="523220"/>
            </a:xfrm>
            <a:prstGeom prst="rect">
              <a:avLst/>
            </a:prstGeom>
            <a:noFill/>
          </p:spPr>
          <p:txBody>
            <a:bodyPr wrap="square" rtlCol="0">
              <a:spAutoFit/>
            </a:bodyPr>
            <a:lstStyle/>
            <a:p>
              <a:r>
                <a:rPr lang="en-US" sz="2800">
                  <a:latin typeface="Oswald" pitchFamily="2" charset="0"/>
                </a:rPr>
                <a:t>Khách vãng lai: </a:t>
              </a:r>
              <a:r>
                <a:rPr lang="vi-VN" sz="2800">
                  <a:latin typeface="Oswald" pitchFamily="2" charset="0"/>
                </a:rPr>
                <a:t>Người sử dụng trang web nhưng chưa đăng ký, đăng nhập hệ thống</a:t>
              </a:r>
              <a:endParaRPr lang="en-US" sz="2800">
                <a:latin typeface="Oswald" pitchFamily="2" charset="0"/>
              </a:endParaRPr>
            </a:p>
          </p:txBody>
        </p:sp>
        <p:pic>
          <p:nvPicPr>
            <p:cNvPr id="4098" name="Picture 2" descr="Use case diagram actor Icon - Free PNG &amp; SVG 1234074 - Noun Project">
              <a:extLst>
                <a:ext uri="{FF2B5EF4-FFF2-40B4-BE49-F238E27FC236}">
                  <a16:creationId xmlns:a16="http://schemas.microsoft.com/office/drawing/2014/main" id="{26A4AEBF-CC8B-C262-B7D8-BD77592DA6BB}"/>
                </a:ext>
              </a:extLst>
            </p:cNvPr>
            <p:cNvPicPr>
              <a:picLocks noChangeAspect="1" noChangeArrowheads="1"/>
            </p:cNvPicPr>
            <p:nvPr/>
          </p:nvPicPr>
          <p:blipFill>
            <a:blip r:embed="rId5">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772419" y="3435338"/>
              <a:ext cx="1177363" cy="117736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 name="Group 3">
            <a:extLst>
              <a:ext uri="{FF2B5EF4-FFF2-40B4-BE49-F238E27FC236}">
                <a16:creationId xmlns:a16="http://schemas.microsoft.com/office/drawing/2014/main" id="{0BC77B8D-2E67-DB9B-022C-BE514F8C2CEA}"/>
              </a:ext>
            </a:extLst>
          </p:cNvPr>
          <p:cNvGrpSpPr/>
          <p:nvPr/>
        </p:nvGrpSpPr>
        <p:grpSpPr>
          <a:xfrm>
            <a:off x="2585984" y="5189880"/>
            <a:ext cx="13116032" cy="1554480"/>
            <a:chOff x="2585984" y="5189880"/>
            <a:chExt cx="13116032" cy="1554480"/>
          </a:xfrm>
        </p:grpSpPr>
        <p:grpSp>
          <p:nvGrpSpPr>
            <p:cNvPr id="30" name="Group 17">
              <a:extLst>
                <a:ext uri="{FF2B5EF4-FFF2-40B4-BE49-F238E27FC236}">
                  <a16:creationId xmlns:a16="http://schemas.microsoft.com/office/drawing/2014/main" id="{1EE943AE-F96D-D1AF-7C50-A56F8314533E}"/>
                </a:ext>
              </a:extLst>
            </p:cNvPr>
            <p:cNvGrpSpPr/>
            <p:nvPr/>
          </p:nvGrpSpPr>
          <p:grpSpPr>
            <a:xfrm>
              <a:off x="2585984" y="5189880"/>
              <a:ext cx="1554480" cy="1554480"/>
              <a:chOff x="0" y="0"/>
              <a:chExt cx="368348" cy="367705"/>
            </a:xfrm>
          </p:grpSpPr>
          <p:sp>
            <p:nvSpPr>
              <p:cNvPr id="31" name="Freeform 18">
                <a:extLst>
                  <a:ext uri="{FF2B5EF4-FFF2-40B4-BE49-F238E27FC236}">
                    <a16:creationId xmlns:a16="http://schemas.microsoft.com/office/drawing/2014/main" id="{8772F77A-14F7-F8F9-1955-22411670E28E}"/>
                  </a:ext>
                </a:extLst>
              </p:cNvPr>
              <p:cNvSpPr/>
              <p:nvPr/>
            </p:nvSpPr>
            <p:spPr>
              <a:xfrm>
                <a:off x="0" y="0"/>
                <a:ext cx="368348" cy="367705"/>
              </a:xfrm>
              <a:custGeom>
                <a:avLst/>
                <a:gdLst/>
                <a:ahLst/>
                <a:cxnLst/>
                <a:rect l="l" t="t" r="r" b="b"/>
                <a:pathLst>
                  <a:path w="368348" h="367705">
                    <a:moveTo>
                      <a:pt x="0" y="0"/>
                    </a:moveTo>
                    <a:lnTo>
                      <a:pt x="368348" y="0"/>
                    </a:lnTo>
                    <a:lnTo>
                      <a:pt x="368348" y="367705"/>
                    </a:lnTo>
                    <a:lnTo>
                      <a:pt x="0" y="367705"/>
                    </a:lnTo>
                    <a:close/>
                  </a:path>
                </a:pathLst>
              </a:custGeom>
              <a:solidFill>
                <a:srgbClr val="F9B680"/>
              </a:solidFill>
            </p:spPr>
            <p:txBody>
              <a:bodyPr/>
              <a:lstStyle/>
              <a:p>
                <a:endParaRPr lang="en-US"/>
              </a:p>
            </p:txBody>
          </p:sp>
          <p:sp>
            <p:nvSpPr>
              <p:cNvPr id="32" name="TextBox 19">
                <a:extLst>
                  <a:ext uri="{FF2B5EF4-FFF2-40B4-BE49-F238E27FC236}">
                    <a16:creationId xmlns:a16="http://schemas.microsoft.com/office/drawing/2014/main" id="{C29B94B2-34F9-3B4B-DBF3-C67A324C1F12}"/>
                  </a:ext>
                </a:extLst>
              </p:cNvPr>
              <p:cNvSpPr txBox="1"/>
              <p:nvPr/>
            </p:nvSpPr>
            <p:spPr>
              <a:xfrm>
                <a:off x="0" y="-66675"/>
                <a:ext cx="368348" cy="434380"/>
              </a:xfrm>
              <a:prstGeom prst="rect">
                <a:avLst/>
              </a:prstGeom>
            </p:spPr>
            <p:txBody>
              <a:bodyPr lIns="50800" tIns="50800" rIns="50800" bIns="50800" rtlCol="0" anchor="ctr"/>
              <a:lstStyle/>
              <a:p>
                <a:pPr algn="ctr">
                  <a:lnSpc>
                    <a:spcPts val="2999"/>
                  </a:lnSpc>
                </a:pPr>
                <a:endParaRPr/>
              </a:p>
            </p:txBody>
          </p:sp>
        </p:grpSp>
        <p:sp>
          <p:nvSpPr>
            <p:cNvPr id="12" name="TextBox 11">
              <a:extLst>
                <a:ext uri="{FF2B5EF4-FFF2-40B4-BE49-F238E27FC236}">
                  <a16:creationId xmlns:a16="http://schemas.microsoft.com/office/drawing/2014/main" id="{3344F32C-7AAA-58F9-B94F-653A08D216BB}"/>
                </a:ext>
              </a:extLst>
            </p:cNvPr>
            <p:cNvSpPr txBox="1"/>
            <p:nvPr/>
          </p:nvSpPr>
          <p:spPr>
            <a:xfrm>
              <a:off x="4419600" y="5705509"/>
              <a:ext cx="11282416" cy="523220"/>
            </a:xfrm>
            <a:prstGeom prst="rect">
              <a:avLst/>
            </a:prstGeom>
            <a:noFill/>
          </p:spPr>
          <p:txBody>
            <a:bodyPr wrap="square" rtlCol="0">
              <a:spAutoFit/>
            </a:bodyPr>
            <a:lstStyle/>
            <a:p>
              <a:r>
                <a:rPr lang="en-US" sz="2800">
                  <a:latin typeface="Oswald" pitchFamily="2" charset="0"/>
                </a:rPr>
                <a:t>Khách: </a:t>
              </a:r>
              <a:r>
                <a:rPr lang="vi-VN" sz="2800">
                  <a:latin typeface="Oswald" pitchFamily="2" charset="0"/>
                </a:rPr>
                <a:t>Người sử dụng trang web </a:t>
              </a:r>
              <a:r>
                <a:rPr lang="en-US" sz="2800">
                  <a:latin typeface="Oswald" pitchFamily="2" charset="0"/>
                </a:rPr>
                <a:t>và đã</a:t>
              </a:r>
              <a:r>
                <a:rPr lang="vi-VN" sz="2800">
                  <a:latin typeface="Oswald" pitchFamily="2" charset="0"/>
                </a:rPr>
                <a:t> đăng ký, đăng nhập hệ thống</a:t>
              </a:r>
              <a:endParaRPr lang="en-US" sz="2800">
                <a:latin typeface="Oswald" pitchFamily="2" charset="0"/>
              </a:endParaRPr>
            </a:p>
          </p:txBody>
        </p:sp>
        <p:pic>
          <p:nvPicPr>
            <p:cNvPr id="13" name="Picture 2" descr="Use case diagram actor Icon - Free PNG &amp; SVG 1234074 - Noun Project">
              <a:extLst>
                <a:ext uri="{FF2B5EF4-FFF2-40B4-BE49-F238E27FC236}">
                  <a16:creationId xmlns:a16="http://schemas.microsoft.com/office/drawing/2014/main" id="{4840D7C8-9475-2B78-96C9-2E4ED749DAC3}"/>
                </a:ext>
              </a:extLst>
            </p:cNvPr>
            <p:cNvPicPr>
              <a:picLocks noChangeAspect="1" noChangeArrowheads="1"/>
            </p:cNvPicPr>
            <p:nvPr/>
          </p:nvPicPr>
          <p:blipFill>
            <a:blip r:embed="rId5">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772419" y="5378438"/>
              <a:ext cx="1177363" cy="117736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 name="Group 4">
            <a:extLst>
              <a:ext uri="{FF2B5EF4-FFF2-40B4-BE49-F238E27FC236}">
                <a16:creationId xmlns:a16="http://schemas.microsoft.com/office/drawing/2014/main" id="{975DEA1F-0359-EF1C-724B-4B791BCF36A0}"/>
              </a:ext>
            </a:extLst>
          </p:cNvPr>
          <p:cNvGrpSpPr/>
          <p:nvPr/>
        </p:nvGrpSpPr>
        <p:grpSpPr>
          <a:xfrm>
            <a:off x="2583861" y="7132980"/>
            <a:ext cx="13118155" cy="1554480"/>
            <a:chOff x="2583861" y="7132980"/>
            <a:chExt cx="13118155" cy="1554480"/>
          </a:xfrm>
        </p:grpSpPr>
        <p:grpSp>
          <p:nvGrpSpPr>
            <p:cNvPr id="33" name="Group 17">
              <a:extLst>
                <a:ext uri="{FF2B5EF4-FFF2-40B4-BE49-F238E27FC236}">
                  <a16:creationId xmlns:a16="http://schemas.microsoft.com/office/drawing/2014/main" id="{4F2CED4C-F3BF-9CC1-9E0C-3F2B202E6080}"/>
                </a:ext>
              </a:extLst>
            </p:cNvPr>
            <p:cNvGrpSpPr/>
            <p:nvPr/>
          </p:nvGrpSpPr>
          <p:grpSpPr>
            <a:xfrm>
              <a:off x="2583861" y="7132980"/>
              <a:ext cx="1554480" cy="1554480"/>
              <a:chOff x="0" y="0"/>
              <a:chExt cx="368348" cy="367705"/>
            </a:xfrm>
          </p:grpSpPr>
          <p:sp>
            <p:nvSpPr>
              <p:cNvPr id="34" name="Freeform 18">
                <a:extLst>
                  <a:ext uri="{FF2B5EF4-FFF2-40B4-BE49-F238E27FC236}">
                    <a16:creationId xmlns:a16="http://schemas.microsoft.com/office/drawing/2014/main" id="{A2DC6B52-77C1-6504-0F44-142448CFE7C1}"/>
                  </a:ext>
                </a:extLst>
              </p:cNvPr>
              <p:cNvSpPr/>
              <p:nvPr/>
            </p:nvSpPr>
            <p:spPr>
              <a:xfrm>
                <a:off x="0" y="0"/>
                <a:ext cx="368348" cy="367705"/>
              </a:xfrm>
              <a:custGeom>
                <a:avLst/>
                <a:gdLst/>
                <a:ahLst/>
                <a:cxnLst/>
                <a:rect l="l" t="t" r="r" b="b"/>
                <a:pathLst>
                  <a:path w="368348" h="367705">
                    <a:moveTo>
                      <a:pt x="0" y="0"/>
                    </a:moveTo>
                    <a:lnTo>
                      <a:pt x="368348" y="0"/>
                    </a:lnTo>
                    <a:lnTo>
                      <a:pt x="368348" y="367705"/>
                    </a:lnTo>
                    <a:lnTo>
                      <a:pt x="0" y="367705"/>
                    </a:lnTo>
                    <a:close/>
                  </a:path>
                </a:pathLst>
              </a:custGeom>
              <a:solidFill>
                <a:srgbClr val="F9B680"/>
              </a:solidFill>
            </p:spPr>
            <p:txBody>
              <a:bodyPr/>
              <a:lstStyle/>
              <a:p>
                <a:endParaRPr lang="en-US"/>
              </a:p>
            </p:txBody>
          </p:sp>
          <p:sp>
            <p:nvSpPr>
              <p:cNvPr id="35" name="TextBox 19">
                <a:extLst>
                  <a:ext uri="{FF2B5EF4-FFF2-40B4-BE49-F238E27FC236}">
                    <a16:creationId xmlns:a16="http://schemas.microsoft.com/office/drawing/2014/main" id="{34C1F216-C87C-2743-1735-9A0179B26523}"/>
                  </a:ext>
                </a:extLst>
              </p:cNvPr>
              <p:cNvSpPr txBox="1"/>
              <p:nvPr/>
            </p:nvSpPr>
            <p:spPr>
              <a:xfrm>
                <a:off x="0" y="-66675"/>
                <a:ext cx="368348" cy="434380"/>
              </a:xfrm>
              <a:prstGeom prst="rect">
                <a:avLst/>
              </a:prstGeom>
            </p:spPr>
            <p:txBody>
              <a:bodyPr lIns="50800" tIns="50800" rIns="50800" bIns="50800" rtlCol="0" anchor="ctr"/>
              <a:lstStyle/>
              <a:p>
                <a:pPr algn="ctr">
                  <a:lnSpc>
                    <a:spcPts val="2999"/>
                  </a:lnSpc>
                </a:pPr>
                <a:endParaRPr/>
              </a:p>
            </p:txBody>
          </p:sp>
        </p:grpSp>
        <p:sp>
          <p:nvSpPr>
            <p:cNvPr id="18" name="TextBox 17">
              <a:extLst>
                <a:ext uri="{FF2B5EF4-FFF2-40B4-BE49-F238E27FC236}">
                  <a16:creationId xmlns:a16="http://schemas.microsoft.com/office/drawing/2014/main" id="{D56E6C46-D8C7-6D9C-DB80-E3F1BD05337F}"/>
                </a:ext>
              </a:extLst>
            </p:cNvPr>
            <p:cNvSpPr txBox="1"/>
            <p:nvPr/>
          </p:nvSpPr>
          <p:spPr>
            <a:xfrm>
              <a:off x="4419600" y="7604653"/>
              <a:ext cx="11282416" cy="523220"/>
            </a:xfrm>
            <a:prstGeom prst="rect">
              <a:avLst/>
            </a:prstGeom>
            <a:noFill/>
          </p:spPr>
          <p:txBody>
            <a:bodyPr wrap="square" rtlCol="0">
              <a:spAutoFit/>
            </a:bodyPr>
            <a:lstStyle/>
            <a:p>
              <a:r>
                <a:rPr lang="en-US" sz="2800">
                  <a:latin typeface="Oswald" pitchFamily="2" charset="0"/>
                </a:rPr>
                <a:t>Quản trị viên: Người quản trị hệ thống</a:t>
              </a:r>
            </a:p>
          </p:txBody>
        </p:sp>
        <p:pic>
          <p:nvPicPr>
            <p:cNvPr id="19" name="Picture 2" descr="Use case diagram actor Icon - Free PNG &amp; SVG 1234074 - Noun Project">
              <a:extLst>
                <a:ext uri="{FF2B5EF4-FFF2-40B4-BE49-F238E27FC236}">
                  <a16:creationId xmlns:a16="http://schemas.microsoft.com/office/drawing/2014/main" id="{CB1F3DDC-83AB-C4A8-4947-9DD38086E2E5}"/>
                </a:ext>
              </a:extLst>
            </p:cNvPr>
            <p:cNvPicPr>
              <a:picLocks noChangeAspect="1" noChangeArrowheads="1"/>
            </p:cNvPicPr>
            <p:nvPr/>
          </p:nvPicPr>
          <p:blipFill>
            <a:blip r:embed="rId5">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772419" y="7277582"/>
              <a:ext cx="1177363" cy="1177363"/>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64709955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1+#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wipe(left)">
                                      <p:cBhvr>
                                        <p:cTn id="13" dur="1000"/>
                                        <p:tgtEl>
                                          <p:spTgt spid="3"/>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wipe(left)">
                                      <p:cBhvr>
                                        <p:cTn id="18" dur="1000"/>
                                        <p:tgtEl>
                                          <p:spTgt spid="4"/>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wipe(left)">
                                      <p:cBhvr>
                                        <p:cTn id="23"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883067"/>
            <a:ext cx="18288000" cy="3429000"/>
          </a:xfrm>
          <a:custGeom>
            <a:avLst/>
            <a:gdLst/>
            <a:ahLst/>
            <a:cxnLst/>
            <a:rect l="l" t="t" r="r" b="b"/>
            <a:pathLst>
              <a:path w="18288000" h="3429000">
                <a:moveTo>
                  <a:pt x="0" y="0"/>
                </a:moveTo>
                <a:lnTo>
                  <a:pt x="18288000" y="0"/>
                </a:lnTo>
                <a:lnTo>
                  <a:pt x="18288000" y="3429000"/>
                </a:lnTo>
                <a:lnTo>
                  <a:pt x="0" y="34290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22" name="AutoShape 22"/>
          <p:cNvSpPr/>
          <p:nvPr/>
        </p:nvSpPr>
        <p:spPr>
          <a:xfrm flipV="1">
            <a:off x="-1184919" y="9605961"/>
            <a:ext cx="8115511" cy="57150"/>
          </a:xfrm>
          <a:prstGeom prst="line">
            <a:avLst/>
          </a:prstGeom>
          <a:ln w="104775" cap="flat">
            <a:solidFill>
              <a:srgbClr val="F9B680"/>
            </a:solidFill>
            <a:prstDash val="solid"/>
            <a:headEnd type="none" w="sm" len="sm"/>
            <a:tailEnd type="none" w="sm" len="sm"/>
          </a:ln>
        </p:spPr>
        <p:txBody>
          <a:bodyPr/>
          <a:lstStyle/>
          <a:p>
            <a:endParaRPr lang="en-US"/>
          </a:p>
        </p:txBody>
      </p:sp>
      <p:grpSp>
        <p:nvGrpSpPr>
          <p:cNvPr id="23" name="Group 23"/>
          <p:cNvGrpSpPr/>
          <p:nvPr/>
        </p:nvGrpSpPr>
        <p:grpSpPr>
          <a:xfrm>
            <a:off x="4846501" y="9715497"/>
            <a:ext cx="14959109" cy="1677560"/>
            <a:chOff x="0" y="0"/>
            <a:chExt cx="1168701" cy="131062"/>
          </a:xfrm>
        </p:grpSpPr>
        <p:sp>
          <p:nvSpPr>
            <p:cNvPr id="24" name="Freeform 24"/>
            <p:cNvSpPr/>
            <p:nvPr/>
          </p:nvSpPr>
          <p:spPr>
            <a:xfrm>
              <a:off x="0" y="0"/>
              <a:ext cx="1168701" cy="131062"/>
            </a:xfrm>
            <a:custGeom>
              <a:avLst/>
              <a:gdLst/>
              <a:ahLst/>
              <a:cxnLst/>
              <a:rect l="l" t="t" r="r" b="b"/>
              <a:pathLst>
                <a:path w="1168701" h="131062">
                  <a:moveTo>
                    <a:pt x="203200" y="0"/>
                  </a:moveTo>
                  <a:lnTo>
                    <a:pt x="1168701" y="0"/>
                  </a:lnTo>
                  <a:lnTo>
                    <a:pt x="965501" y="131062"/>
                  </a:lnTo>
                  <a:lnTo>
                    <a:pt x="0" y="131062"/>
                  </a:lnTo>
                  <a:lnTo>
                    <a:pt x="203200" y="0"/>
                  </a:lnTo>
                  <a:close/>
                </a:path>
              </a:pathLst>
            </a:custGeom>
            <a:solidFill>
              <a:srgbClr val="5A6C99"/>
            </a:solidFill>
          </p:spPr>
          <p:txBody>
            <a:bodyPr/>
            <a:lstStyle/>
            <a:p>
              <a:endParaRPr lang="en-US"/>
            </a:p>
          </p:txBody>
        </p:sp>
        <p:sp>
          <p:nvSpPr>
            <p:cNvPr id="25" name="TextBox 25"/>
            <p:cNvSpPr txBox="1"/>
            <p:nvPr/>
          </p:nvSpPr>
          <p:spPr>
            <a:xfrm>
              <a:off x="101600" y="-38100"/>
              <a:ext cx="965501" cy="169162"/>
            </a:xfrm>
            <a:prstGeom prst="rect">
              <a:avLst/>
            </a:prstGeom>
          </p:spPr>
          <p:txBody>
            <a:bodyPr lIns="50800" tIns="50800" rIns="50800" bIns="50800" rtlCol="0" anchor="ctr"/>
            <a:lstStyle/>
            <a:p>
              <a:pPr algn="ctr">
                <a:lnSpc>
                  <a:spcPts val="2659"/>
                </a:lnSpc>
              </a:pPr>
              <a:endParaRPr/>
            </a:p>
          </p:txBody>
        </p:sp>
      </p:grpSp>
      <p:grpSp>
        <p:nvGrpSpPr>
          <p:cNvPr id="6" name="Group 5">
            <a:extLst>
              <a:ext uri="{FF2B5EF4-FFF2-40B4-BE49-F238E27FC236}">
                <a16:creationId xmlns:a16="http://schemas.microsoft.com/office/drawing/2014/main" id="{8FFB28DE-B352-BF9A-39B3-E734C2AFA8E2}"/>
              </a:ext>
            </a:extLst>
          </p:cNvPr>
          <p:cNvGrpSpPr/>
          <p:nvPr/>
        </p:nvGrpSpPr>
        <p:grpSpPr>
          <a:xfrm>
            <a:off x="2133600" y="1516185"/>
            <a:ext cx="7543800" cy="932628"/>
            <a:chOff x="2133600" y="1516185"/>
            <a:chExt cx="7543800" cy="932628"/>
          </a:xfrm>
        </p:grpSpPr>
        <p:sp>
          <p:nvSpPr>
            <p:cNvPr id="15" name="TextBox 15"/>
            <p:cNvSpPr txBox="1"/>
            <p:nvPr/>
          </p:nvSpPr>
          <p:spPr>
            <a:xfrm>
              <a:off x="2636700" y="1516185"/>
              <a:ext cx="7040700" cy="932628"/>
            </a:xfrm>
            <a:prstGeom prst="rect">
              <a:avLst/>
            </a:prstGeom>
          </p:spPr>
          <p:txBody>
            <a:bodyPr wrap="square" lIns="0" tIns="0" rIns="0" bIns="0" rtlCol="0" anchor="t">
              <a:spAutoFit/>
            </a:bodyPr>
            <a:lstStyle/>
            <a:p>
              <a:pPr>
                <a:lnSpc>
                  <a:spcPts val="7679"/>
                </a:lnSpc>
              </a:pPr>
              <a:r>
                <a:rPr lang="en-US" sz="6399">
                  <a:solidFill>
                    <a:srgbClr val="051D64"/>
                  </a:solidFill>
                  <a:latin typeface="Oswald Bold"/>
                </a:rPr>
                <a:t>Các chức năng chính</a:t>
              </a:r>
            </a:p>
          </p:txBody>
        </p:sp>
        <p:sp>
          <p:nvSpPr>
            <p:cNvPr id="27" name="Rectangle 26">
              <a:extLst>
                <a:ext uri="{FF2B5EF4-FFF2-40B4-BE49-F238E27FC236}">
                  <a16:creationId xmlns:a16="http://schemas.microsoft.com/office/drawing/2014/main" id="{C68972CC-5B80-71CB-BFD9-419CDA72A0AC}"/>
                </a:ext>
              </a:extLst>
            </p:cNvPr>
            <p:cNvSpPr/>
            <p:nvPr/>
          </p:nvSpPr>
          <p:spPr>
            <a:xfrm>
              <a:off x="2133600" y="1516185"/>
              <a:ext cx="381000" cy="932628"/>
            </a:xfrm>
            <a:prstGeom prst="rect">
              <a:avLst/>
            </a:prstGeom>
            <a:solidFill>
              <a:srgbClr val="F9B68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 name="Group 4">
            <a:extLst>
              <a:ext uri="{FF2B5EF4-FFF2-40B4-BE49-F238E27FC236}">
                <a16:creationId xmlns:a16="http://schemas.microsoft.com/office/drawing/2014/main" id="{EA2ED8A0-6F1F-ABBA-34ED-28BABE44D4A2}"/>
              </a:ext>
            </a:extLst>
          </p:cNvPr>
          <p:cNvGrpSpPr/>
          <p:nvPr/>
        </p:nvGrpSpPr>
        <p:grpSpPr>
          <a:xfrm>
            <a:off x="7045170" y="3244556"/>
            <a:ext cx="3860958" cy="523220"/>
            <a:chOff x="2286000" y="3169920"/>
            <a:chExt cx="3860958" cy="523220"/>
          </a:xfrm>
        </p:grpSpPr>
        <p:sp>
          <p:nvSpPr>
            <p:cNvPr id="3" name="Rectangle 2">
              <a:extLst>
                <a:ext uri="{FF2B5EF4-FFF2-40B4-BE49-F238E27FC236}">
                  <a16:creationId xmlns:a16="http://schemas.microsoft.com/office/drawing/2014/main" id="{0CC570CB-BB20-2E1A-4B23-35FF6BD74979}"/>
                </a:ext>
              </a:extLst>
            </p:cNvPr>
            <p:cNvSpPr/>
            <p:nvPr/>
          </p:nvSpPr>
          <p:spPr>
            <a:xfrm>
              <a:off x="2286000" y="3169920"/>
              <a:ext cx="228600" cy="517672"/>
            </a:xfrm>
            <a:prstGeom prst="rect">
              <a:avLst/>
            </a:prstGeom>
            <a:solidFill>
              <a:srgbClr val="F9B68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1A8C9137-AA7E-240C-217F-1B4403365105}"/>
                </a:ext>
              </a:extLst>
            </p:cNvPr>
            <p:cNvSpPr txBox="1"/>
            <p:nvPr/>
          </p:nvSpPr>
          <p:spPr>
            <a:xfrm>
              <a:off x="2514600" y="3169920"/>
              <a:ext cx="3632358" cy="523220"/>
            </a:xfrm>
            <a:prstGeom prst="rect">
              <a:avLst/>
            </a:prstGeom>
            <a:noFill/>
          </p:spPr>
          <p:txBody>
            <a:bodyPr wrap="square" rtlCol="0">
              <a:spAutoFit/>
            </a:bodyPr>
            <a:lstStyle/>
            <a:p>
              <a:r>
                <a:rPr lang="en-US" sz="2800">
                  <a:latin typeface="Oswald" pitchFamily="2" charset="0"/>
                </a:rPr>
                <a:t>Tìm kiếm sản phẩm</a:t>
              </a:r>
            </a:p>
          </p:txBody>
        </p:sp>
      </p:grpSp>
      <p:grpSp>
        <p:nvGrpSpPr>
          <p:cNvPr id="7" name="Group 6">
            <a:extLst>
              <a:ext uri="{FF2B5EF4-FFF2-40B4-BE49-F238E27FC236}">
                <a16:creationId xmlns:a16="http://schemas.microsoft.com/office/drawing/2014/main" id="{606F0486-A223-86C8-6AF8-9A526166D6B7}"/>
              </a:ext>
            </a:extLst>
          </p:cNvPr>
          <p:cNvGrpSpPr/>
          <p:nvPr/>
        </p:nvGrpSpPr>
        <p:grpSpPr>
          <a:xfrm>
            <a:off x="2671288" y="4161358"/>
            <a:ext cx="3860958" cy="523220"/>
            <a:chOff x="2286000" y="3169920"/>
            <a:chExt cx="3860958" cy="523220"/>
          </a:xfrm>
        </p:grpSpPr>
        <p:sp>
          <p:nvSpPr>
            <p:cNvPr id="8" name="Rectangle 7">
              <a:extLst>
                <a:ext uri="{FF2B5EF4-FFF2-40B4-BE49-F238E27FC236}">
                  <a16:creationId xmlns:a16="http://schemas.microsoft.com/office/drawing/2014/main" id="{8AD8F37D-96CC-D8FC-45DE-BB8F9A8652C8}"/>
                </a:ext>
              </a:extLst>
            </p:cNvPr>
            <p:cNvSpPr/>
            <p:nvPr/>
          </p:nvSpPr>
          <p:spPr>
            <a:xfrm>
              <a:off x="2286000" y="3169920"/>
              <a:ext cx="228600" cy="517672"/>
            </a:xfrm>
            <a:prstGeom prst="rect">
              <a:avLst/>
            </a:prstGeom>
            <a:solidFill>
              <a:srgbClr val="F9B68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5A369CD1-7307-A180-B5F7-536AB08C7460}"/>
                </a:ext>
              </a:extLst>
            </p:cNvPr>
            <p:cNvSpPr txBox="1"/>
            <p:nvPr/>
          </p:nvSpPr>
          <p:spPr>
            <a:xfrm>
              <a:off x="2514600" y="3169920"/>
              <a:ext cx="3632358" cy="523220"/>
            </a:xfrm>
            <a:prstGeom prst="rect">
              <a:avLst/>
            </a:prstGeom>
            <a:noFill/>
          </p:spPr>
          <p:txBody>
            <a:bodyPr wrap="square" rtlCol="0">
              <a:spAutoFit/>
            </a:bodyPr>
            <a:lstStyle/>
            <a:p>
              <a:r>
                <a:rPr lang="en-US" sz="2800">
                  <a:latin typeface="Oswald" pitchFamily="2" charset="0"/>
                </a:rPr>
                <a:t>Đăng nhập</a:t>
              </a:r>
            </a:p>
          </p:txBody>
        </p:sp>
      </p:grpSp>
      <p:grpSp>
        <p:nvGrpSpPr>
          <p:cNvPr id="10" name="Group 9">
            <a:extLst>
              <a:ext uri="{FF2B5EF4-FFF2-40B4-BE49-F238E27FC236}">
                <a16:creationId xmlns:a16="http://schemas.microsoft.com/office/drawing/2014/main" id="{108E5AFE-1795-0EF1-80B8-701C427FEEA5}"/>
              </a:ext>
            </a:extLst>
          </p:cNvPr>
          <p:cNvGrpSpPr/>
          <p:nvPr/>
        </p:nvGrpSpPr>
        <p:grpSpPr>
          <a:xfrm>
            <a:off x="2671288" y="5078160"/>
            <a:ext cx="3860958" cy="523220"/>
            <a:chOff x="2286000" y="3169920"/>
            <a:chExt cx="3860958" cy="523220"/>
          </a:xfrm>
        </p:grpSpPr>
        <p:sp>
          <p:nvSpPr>
            <p:cNvPr id="11" name="Rectangle 10">
              <a:extLst>
                <a:ext uri="{FF2B5EF4-FFF2-40B4-BE49-F238E27FC236}">
                  <a16:creationId xmlns:a16="http://schemas.microsoft.com/office/drawing/2014/main" id="{08027F30-4623-FE00-44CA-29EADB976E51}"/>
                </a:ext>
              </a:extLst>
            </p:cNvPr>
            <p:cNvSpPr/>
            <p:nvPr/>
          </p:nvSpPr>
          <p:spPr>
            <a:xfrm>
              <a:off x="2286000" y="3169920"/>
              <a:ext cx="228600" cy="517672"/>
            </a:xfrm>
            <a:prstGeom prst="rect">
              <a:avLst/>
            </a:prstGeom>
            <a:solidFill>
              <a:srgbClr val="F9B68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4022B0B3-1EE9-FA50-9E19-7314943911B8}"/>
                </a:ext>
              </a:extLst>
            </p:cNvPr>
            <p:cNvSpPr txBox="1"/>
            <p:nvPr/>
          </p:nvSpPr>
          <p:spPr>
            <a:xfrm>
              <a:off x="2514600" y="3169920"/>
              <a:ext cx="3632358" cy="523220"/>
            </a:xfrm>
            <a:prstGeom prst="rect">
              <a:avLst/>
            </a:prstGeom>
            <a:noFill/>
          </p:spPr>
          <p:txBody>
            <a:bodyPr wrap="square" rtlCol="0">
              <a:spAutoFit/>
            </a:bodyPr>
            <a:lstStyle/>
            <a:p>
              <a:r>
                <a:rPr lang="en-US" sz="2800">
                  <a:latin typeface="Oswald" pitchFamily="2" charset="0"/>
                </a:rPr>
                <a:t>Đăng xuất</a:t>
              </a:r>
            </a:p>
          </p:txBody>
        </p:sp>
      </p:grpSp>
      <p:grpSp>
        <p:nvGrpSpPr>
          <p:cNvPr id="16" name="Group 15">
            <a:extLst>
              <a:ext uri="{FF2B5EF4-FFF2-40B4-BE49-F238E27FC236}">
                <a16:creationId xmlns:a16="http://schemas.microsoft.com/office/drawing/2014/main" id="{A1A1C51A-184A-C167-D2A5-9A3D36A2EFAA}"/>
              </a:ext>
            </a:extLst>
          </p:cNvPr>
          <p:cNvGrpSpPr/>
          <p:nvPr/>
        </p:nvGrpSpPr>
        <p:grpSpPr>
          <a:xfrm>
            <a:off x="2671288" y="5994961"/>
            <a:ext cx="3860958" cy="523220"/>
            <a:chOff x="2286000" y="3169920"/>
            <a:chExt cx="3860958" cy="523220"/>
          </a:xfrm>
        </p:grpSpPr>
        <p:sp>
          <p:nvSpPr>
            <p:cNvPr id="17" name="Rectangle 16">
              <a:extLst>
                <a:ext uri="{FF2B5EF4-FFF2-40B4-BE49-F238E27FC236}">
                  <a16:creationId xmlns:a16="http://schemas.microsoft.com/office/drawing/2014/main" id="{6917FCF3-5223-95AE-8A01-86F199170B1D}"/>
                </a:ext>
              </a:extLst>
            </p:cNvPr>
            <p:cNvSpPr/>
            <p:nvPr/>
          </p:nvSpPr>
          <p:spPr>
            <a:xfrm>
              <a:off x="2286000" y="3169920"/>
              <a:ext cx="228600" cy="517672"/>
            </a:xfrm>
            <a:prstGeom prst="rect">
              <a:avLst/>
            </a:prstGeom>
            <a:solidFill>
              <a:srgbClr val="F9B68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6D93081E-D4F3-802A-B5F5-56900280FCAC}"/>
                </a:ext>
              </a:extLst>
            </p:cNvPr>
            <p:cNvSpPr txBox="1"/>
            <p:nvPr/>
          </p:nvSpPr>
          <p:spPr>
            <a:xfrm>
              <a:off x="2514600" y="3169920"/>
              <a:ext cx="3632358" cy="523220"/>
            </a:xfrm>
            <a:prstGeom prst="rect">
              <a:avLst/>
            </a:prstGeom>
            <a:noFill/>
          </p:spPr>
          <p:txBody>
            <a:bodyPr wrap="square" rtlCol="0">
              <a:spAutoFit/>
            </a:bodyPr>
            <a:lstStyle/>
            <a:p>
              <a:r>
                <a:rPr lang="en-US" sz="2800">
                  <a:latin typeface="Oswald" pitchFamily="2" charset="0"/>
                </a:rPr>
                <a:t>Đổi mật khẩu</a:t>
              </a:r>
            </a:p>
          </p:txBody>
        </p:sp>
      </p:grpSp>
      <p:grpSp>
        <p:nvGrpSpPr>
          <p:cNvPr id="29" name="Group 28">
            <a:extLst>
              <a:ext uri="{FF2B5EF4-FFF2-40B4-BE49-F238E27FC236}">
                <a16:creationId xmlns:a16="http://schemas.microsoft.com/office/drawing/2014/main" id="{5DCCBC40-93A1-2D01-4233-B01F06032216}"/>
              </a:ext>
            </a:extLst>
          </p:cNvPr>
          <p:cNvGrpSpPr/>
          <p:nvPr/>
        </p:nvGrpSpPr>
        <p:grpSpPr>
          <a:xfrm>
            <a:off x="2671288" y="3244556"/>
            <a:ext cx="3860958" cy="523220"/>
            <a:chOff x="2286000" y="3169920"/>
            <a:chExt cx="3860958" cy="523220"/>
          </a:xfrm>
        </p:grpSpPr>
        <p:sp>
          <p:nvSpPr>
            <p:cNvPr id="36" name="Rectangle 35">
              <a:extLst>
                <a:ext uri="{FF2B5EF4-FFF2-40B4-BE49-F238E27FC236}">
                  <a16:creationId xmlns:a16="http://schemas.microsoft.com/office/drawing/2014/main" id="{5E8E7F27-0F6A-09C3-0851-E0C959F2F06F}"/>
                </a:ext>
              </a:extLst>
            </p:cNvPr>
            <p:cNvSpPr/>
            <p:nvPr/>
          </p:nvSpPr>
          <p:spPr>
            <a:xfrm>
              <a:off x="2286000" y="3169920"/>
              <a:ext cx="228600" cy="517672"/>
            </a:xfrm>
            <a:prstGeom prst="rect">
              <a:avLst/>
            </a:prstGeom>
            <a:solidFill>
              <a:srgbClr val="F9B68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2A8FB7DF-1662-3458-A32A-4AAF0F0C7537}"/>
                </a:ext>
              </a:extLst>
            </p:cNvPr>
            <p:cNvSpPr txBox="1"/>
            <p:nvPr/>
          </p:nvSpPr>
          <p:spPr>
            <a:xfrm>
              <a:off x="2514600" y="3169920"/>
              <a:ext cx="3632358" cy="523220"/>
            </a:xfrm>
            <a:prstGeom prst="rect">
              <a:avLst/>
            </a:prstGeom>
            <a:noFill/>
          </p:spPr>
          <p:txBody>
            <a:bodyPr wrap="square" rtlCol="0">
              <a:spAutoFit/>
            </a:bodyPr>
            <a:lstStyle/>
            <a:p>
              <a:r>
                <a:rPr lang="en-US" sz="2800">
                  <a:latin typeface="Oswald" pitchFamily="2" charset="0"/>
                </a:rPr>
                <a:t>Đăng ký</a:t>
              </a:r>
            </a:p>
          </p:txBody>
        </p:sp>
      </p:grpSp>
      <p:grpSp>
        <p:nvGrpSpPr>
          <p:cNvPr id="38" name="Group 37">
            <a:extLst>
              <a:ext uri="{FF2B5EF4-FFF2-40B4-BE49-F238E27FC236}">
                <a16:creationId xmlns:a16="http://schemas.microsoft.com/office/drawing/2014/main" id="{BCF74072-EAF3-E0D4-96F9-FF2F2827BEE4}"/>
              </a:ext>
            </a:extLst>
          </p:cNvPr>
          <p:cNvGrpSpPr/>
          <p:nvPr/>
        </p:nvGrpSpPr>
        <p:grpSpPr>
          <a:xfrm>
            <a:off x="7045170" y="4161358"/>
            <a:ext cx="3860958" cy="523220"/>
            <a:chOff x="2286000" y="3169920"/>
            <a:chExt cx="3860958" cy="523220"/>
          </a:xfrm>
        </p:grpSpPr>
        <p:sp>
          <p:nvSpPr>
            <p:cNvPr id="39" name="Rectangle 38">
              <a:extLst>
                <a:ext uri="{FF2B5EF4-FFF2-40B4-BE49-F238E27FC236}">
                  <a16:creationId xmlns:a16="http://schemas.microsoft.com/office/drawing/2014/main" id="{E3E65ECF-832E-3077-6FDF-CFED9EF4F1D8}"/>
                </a:ext>
              </a:extLst>
            </p:cNvPr>
            <p:cNvSpPr/>
            <p:nvPr/>
          </p:nvSpPr>
          <p:spPr>
            <a:xfrm>
              <a:off x="2286000" y="3169920"/>
              <a:ext cx="228600" cy="517672"/>
            </a:xfrm>
            <a:prstGeom prst="rect">
              <a:avLst/>
            </a:prstGeom>
            <a:solidFill>
              <a:srgbClr val="F9B68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3D968635-3A0C-F374-286E-28B4AB8C0578}"/>
                </a:ext>
              </a:extLst>
            </p:cNvPr>
            <p:cNvSpPr txBox="1"/>
            <p:nvPr/>
          </p:nvSpPr>
          <p:spPr>
            <a:xfrm>
              <a:off x="2514600" y="3169920"/>
              <a:ext cx="3632358" cy="523220"/>
            </a:xfrm>
            <a:prstGeom prst="rect">
              <a:avLst/>
            </a:prstGeom>
            <a:noFill/>
          </p:spPr>
          <p:txBody>
            <a:bodyPr wrap="square" rtlCol="0">
              <a:spAutoFit/>
            </a:bodyPr>
            <a:lstStyle/>
            <a:p>
              <a:r>
                <a:rPr lang="en-US" sz="2800">
                  <a:latin typeface="Oswald" pitchFamily="2" charset="0"/>
                </a:rPr>
                <a:t>Xem sản phẩm</a:t>
              </a:r>
            </a:p>
          </p:txBody>
        </p:sp>
      </p:grpSp>
      <p:grpSp>
        <p:nvGrpSpPr>
          <p:cNvPr id="41" name="Group 40">
            <a:extLst>
              <a:ext uri="{FF2B5EF4-FFF2-40B4-BE49-F238E27FC236}">
                <a16:creationId xmlns:a16="http://schemas.microsoft.com/office/drawing/2014/main" id="{0227E89B-727A-B4F2-70AA-9F9720161092}"/>
              </a:ext>
            </a:extLst>
          </p:cNvPr>
          <p:cNvGrpSpPr/>
          <p:nvPr/>
        </p:nvGrpSpPr>
        <p:grpSpPr>
          <a:xfrm>
            <a:off x="7045170" y="5078160"/>
            <a:ext cx="3860958" cy="523220"/>
            <a:chOff x="2286000" y="3169920"/>
            <a:chExt cx="3860958" cy="523220"/>
          </a:xfrm>
        </p:grpSpPr>
        <p:sp>
          <p:nvSpPr>
            <p:cNvPr id="42" name="Rectangle 41">
              <a:extLst>
                <a:ext uri="{FF2B5EF4-FFF2-40B4-BE49-F238E27FC236}">
                  <a16:creationId xmlns:a16="http://schemas.microsoft.com/office/drawing/2014/main" id="{22AE1E5D-579A-EA09-7A7A-1A7F918DB3D3}"/>
                </a:ext>
              </a:extLst>
            </p:cNvPr>
            <p:cNvSpPr/>
            <p:nvPr/>
          </p:nvSpPr>
          <p:spPr>
            <a:xfrm>
              <a:off x="2286000" y="3169920"/>
              <a:ext cx="228600" cy="517672"/>
            </a:xfrm>
            <a:prstGeom prst="rect">
              <a:avLst/>
            </a:prstGeom>
            <a:solidFill>
              <a:srgbClr val="F9B68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A9D6C5AE-EFBF-D80A-CFEE-76FC1F92A072}"/>
                </a:ext>
              </a:extLst>
            </p:cNvPr>
            <p:cNvSpPr txBox="1"/>
            <p:nvPr/>
          </p:nvSpPr>
          <p:spPr>
            <a:xfrm>
              <a:off x="2514600" y="3169920"/>
              <a:ext cx="3632358" cy="523220"/>
            </a:xfrm>
            <a:prstGeom prst="rect">
              <a:avLst/>
            </a:prstGeom>
            <a:noFill/>
          </p:spPr>
          <p:txBody>
            <a:bodyPr wrap="square" rtlCol="0">
              <a:spAutoFit/>
            </a:bodyPr>
            <a:lstStyle/>
            <a:p>
              <a:r>
                <a:rPr lang="en-US" sz="2800">
                  <a:latin typeface="Oswald" pitchFamily="2" charset="0"/>
                </a:rPr>
                <a:t>Thêm vào giỏ hàng</a:t>
              </a:r>
            </a:p>
          </p:txBody>
        </p:sp>
      </p:grpSp>
      <p:grpSp>
        <p:nvGrpSpPr>
          <p:cNvPr id="44" name="Group 43">
            <a:extLst>
              <a:ext uri="{FF2B5EF4-FFF2-40B4-BE49-F238E27FC236}">
                <a16:creationId xmlns:a16="http://schemas.microsoft.com/office/drawing/2014/main" id="{C7396342-011C-C3E7-A97B-85C859CF0B8F}"/>
              </a:ext>
            </a:extLst>
          </p:cNvPr>
          <p:cNvGrpSpPr/>
          <p:nvPr/>
        </p:nvGrpSpPr>
        <p:grpSpPr>
          <a:xfrm>
            <a:off x="7045170" y="5994961"/>
            <a:ext cx="3860958" cy="523220"/>
            <a:chOff x="2286000" y="3169920"/>
            <a:chExt cx="3860958" cy="523220"/>
          </a:xfrm>
        </p:grpSpPr>
        <p:sp>
          <p:nvSpPr>
            <p:cNvPr id="45" name="Rectangle 44">
              <a:extLst>
                <a:ext uri="{FF2B5EF4-FFF2-40B4-BE49-F238E27FC236}">
                  <a16:creationId xmlns:a16="http://schemas.microsoft.com/office/drawing/2014/main" id="{454890BC-D62D-8ADF-50C3-ADBC6673DAD4}"/>
                </a:ext>
              </a:extLst>
            </p:cNvPr>
            <p:cNvSpPr/>
            <p:nvPr/>
          </p:nvSpPr>
          <p:spPr>
            <a:xfrm>
              <a:off x="2286000" y="3169920"/>
              <a:ext cx="228600" cy="517672"/>
            </a:xfrm>
            <a:prstGeom prst="rect">
              <a:avLst/>
            </a:prstGeom>
            <a:solidFill>
              <a:srgbClr val="F9B68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A85FB045-A3EC-EA3F-460B-C00E4CA594D4}"/>
                </a:ext>
              </a:extLst>
            </p:cNvPr>
            <p:cNvSpPr txBox="1"/>
            <p:nvPr/>
          </p:nvSpPr>
          <p:spPr>
            <a:xfrm>
              <a:off x="2514600" y="3169920"/>
              <a:ext cx="3632358" cy="523220"/>
            </a:xfrm>
            <a:prstGeom prst="rect">
              <a:avLst/>
            </a:prstGeom>
            <a:noFill/>
          </p:spPr>
          <p:txBody>
            <a:bodyPr wrap="square" rtlCol="0">
              <a:spAutoFit/>
            </a:bodyPr>
            <a:lstStyle/>
            <a:p>
              <a:r>
                <a:rPr lang="en-US" sz="2800">
                  <a:latin typeface="Oswald" pitchFamily="2" charset="0"/>
                </a:rPr>
                <a:t>Đặt hàng</a:t>
              </a:r>
            </a:p>
          </p:txBody>
        </p:sp>
      </p:grpSp>
      <p:grpSp>
        <p:nvGrpSpPr>
          <p:cNvPr id="47" name="Group 46">
            <a:extLst>
              <a:ext uri="{FF2B5EF4-FFF2-40B4-BE49-F238E27FC236}">
                <a16:creationId xmlns:a16="http://schemas.microsoft.com/office/drawing/2014/main" id="{16C04BEC-A2CC-42E4-89C4-9B516658C2BD}"/>
              </a:ext>
            </a:extLst>
          </p:cNvPr>
          <p:cNvGrpSpPr/>
          <p:nvPr/>
        </p:nvGrpSpPr>
        <p:grpSpPr>
          <a:xfrm>
            <a:off x="7045170" y="6906214"/>
            <a:ext cx="3860958" cy="523220"/>
            <a:chOff x="2286000" y="3169920"/>
            <a:chExt cx="3860958" cy="523220"/>
          </a:xfrm>
        </p:grpSpPr>
        <p:sp>
          <p:nvSpPr>
            <p:cNvPr id="48" name="Rectangle 47">
              <a:extLst>
                <a:ext uri="{FF2B5EF4-FFF2-40B4-BE49-F238E27FC236}">
                  <a16:creationId xmlns:a16="http://schemas.microsoft.com/office/drawing/2014/main" id="{858B7B91-99D5-E3C3-F8BA-79FC548FA4DA}"/>
                </a:ext>
              </a:extLst>
            </p:cNvPr>
            <p:cNvSpPr/>
            <p:nvPr/>
          </p:nvSpPr>
          <p:spPr>
            <a:xfrm>
              <a:off x="2286000" y="3169920"/>
              <a:ext cx="228600" cy="517672"/>
            </a:xfrm>
            <a:prstGeom prst="rect">
              <a:avLst/>
            </a:prstGeom>
            <a:solidFill>
              <a:srgbClr val="F9B68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Box 48">
              <a:extLst>
                <a:ext uri="{FF2B5EF4-FFF2-40B4-BE49-F238E27FC236}">
                  <a16:creationId xmlns:a16="http://schemas.microsoft.com/office/drawing/2014/main" id="{2A653D8A-55C9-8ED4-C183-BCA7DD80AE3C}"/>
                </a:ext>
              </a:extLst>
            </p:cNvPr>
            <p:cNvSpPr txBox="1"/>
            <p:nvPr/>
          </p:nvSpPr>
          <p:spPr>
            <a:xfrm>
              <a:off x="2514600" y="3169920"/>
              <a:ext cx="3632358" cy="523220"/>
            </a:xfrm>
            <a:prstGeom prst="rect">
              <a:avLst/>
            </a:prstGeom>
            <a:noFill/>
          </p:spPr>
          <p:txBody>
            <a:bodyPr wrap="square" rtlCol="0">
              <a:spAutoFit/>
            </a:bodyPr>
            <a:lstStyle/>
            <a:p>
              <a:r>
                <a:rPr lang="en-US" sz="2800">
                  <a:latin typeface="Oswald" pitchFamily="2" charset="0"/>
                </a:rPr>
                <a:t>In hóa đơn</a:t>
              </a:r>
            </a:p>
          </p:txBody>
        </p:sp>
      </p:grpSp>
      <p:grpSp>
        <p:nvGrpSpPr>
          <p:cNvPr id="50" name="Group 49">
            <a:extLst>
              <a:ext uri="{FF2B5EF4-FFF2-40B4-BE49-F238E27FC236}">
                <a16:creationId xmlns:a16="http://schemas.microsoft.com/office/drawing/2014/main" id="{DDE148A8-3901-546E-C4D4-3C5E4970679F}"/>
              </a:ext>
            </a:extLst>
          </p:cNvPr>
          <p:cNvGrpSpPr/>
          <p:nvPr/>
        </p:nvGrpSpPr>
        <p:grpSpPr>
          <a:xfrm>
            <a:off x="12100560" y="4167124"/>
            <a:ext cx="3860958" cy="523220"/>
            <a:chOff x="2286000" y="3169920"/>
            <a:chExt cx="3860958" cy="523220"/>
          </a:xfrm>
        </p:grpSpPr>
        <p:sp>
          <p:nvSpPr>
            <p:cNvPr id="51" name="Rectangle 50">
              <a:extLst>
                <a:ext uri="{FF2B5EF4-FFF2-40B4-BE49-F238E27FC236}">
                  <a16:creationId xmlns:a16="http://schemas.microsoft.com/office/drawing/2014/main" id="{C3D0C89C-63C3-4D7A-B32C-29391210F5D5}"/>
                </a:ext>
              </a:extLst>
            </p:cNvPr>
            <p:cNvSpPr/>
            <p:nvPr/>
          </p:nvSpPr>
          <p:spPr>
            <a:xfrm>
              <a:off x="2286000" y="3169920"/>
              <a:ext cx="228600" cy="517672"/>
            </a:xfrm>
            <a:prstGeom prst="rect">
              <a:avLst/>
            </a:prstGeom>
            <a:solidFill>
              <a:srgbClr val="F9B68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a:extLst>
                <a:ext uri="{FF2B5EF4-FFF2-40B4-BE49-F238E27FC236}">
                  <a16:creationId xmlns:a16="http://schemas.microsoft.com/office/drawing/2014/main" id="{F17F547D-D870-05F6-3BFA-F1DFD3CF06D7}"/>
                </a:ext>
              </a:extLst>
            </p:cNvPr>
            <p:cNvSpPr txBox="1"/>
            <p:nvPr/>
          </p:nvSpPr>
          <p:spPr>
            <a:xfrm>
              <a:off x="2514600" y="3169920"/>
              <a:ext cx="3632358" cy="523220"/>
            </a:xfrm>
            <a:prstGeom prst="rect">
              <a:avLst/>
            </a:prstGeom>
            <a:noFill/>
          </p:spPr>
          <p:txBody>
            <a:bodyPr wrap="square" rtlCol="0">
              <a:spAutoFit/>
            </a:bodyPr>
            <a:lstStyle/>
            <a:p>
              <a:r>
                <a:rPr lang="en-US" sz="2800">
                  <a:latin typeface="Oswald" pitchFamily="2" charset="0"/>
                </a:rPr>
                <a:t>Quản lý sản phẩm</a:t>
              </a:r>
            </a:p>
          </p:txBody>
        </p:sp>
      </p:grpSp>
      <p:grpSp>
        <p:nvGrpSpPr>
          <p:cNvPr id="53" name="Group 52">
            <a:extLst>
              <a:ext uri="{FF2B5EF4-FFF2-40B4-BE49-F238E27FC236}">
                <a16:creationId xmlns:a16="http://schemas.microsoft.com/office/drawing/2014/main" id="{58F4B230-91BB-8BAE-6D0B-F0FFFFA152D7}"/>
              </a:ext>
            </a:extLst>
          </p:cNvPr>
          <p:cNvGrpSpPr/>
          <p:nvPr/>
        </p:nvGrpSpPr>
        <p:grpSpPr>
          <a:xfrm>
            <a:off x="12100560" y="3244556"/>
            <a:ext cx="3860958" cy="523220"/>
            <a:chOff x="2286000" y="3169920"/>
            <a:chExt cx="3860958" cy="523220"/>
          </a:xfrm>
        </p:grpSpPr>
        <p:sp>
          <p:nvSpPr>
            <p:cNvPr id="54" name="Rectangle 53">
              <a:extLst>
                <a:ext uri="{FF2B5EF4-FFF2-40B4-BE49-F238E27FC236}">
                  <a16:creationId xmlns:a16="http://schemas.microsoft.com/office/drawing/2014/main" id="{F451687F-C0B3-F769-5095-95A3A24A2E9E}"/>
                </a:ext>
              </a:extLst>
            </p:cNvPr>
            <p:cNvSpPr/>
            <p:nvPr/>
          </p:nvSpPr>
          <p:spPr>
            <a:xfrm>
              <a:off x="2286000" y="3169920"/>
              <a:ext cx="228600" cy="517672"/>
            </a:xfrm>
            <a:prstGeom prst="rect">
              <a:avLst/>
            </a:prstGeom>
            <a:solidFill>
              <a:srgbClr val="F9B68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3286A6EC-1907-78FD-E4D6-21CC26C238CE}"/>
                </a:ext>
              </a:extLst>
            </p:cNvPr>
            <p:cNvSpPr txBox="1"/>
            <p:nvPr/>
          </p:nvSpPr>
          <p:spPr>
            <a:xfrm>
              <a:off x="2514600" y="3169920"/>
              <a:ext cx="3632358" cy="523220"/>
            </a:xfrm>
            <a:prstGeom prst="rect">
              <a:avLst/>
            </a:prstGeom>
            <a:noFill/>
          </p:spPr>
          <p:txBody>
            <a:bodyPr wrap="square" rtlCol="0">
              <a:spAutoFit/>
            </a:bodyPr>
            <a:lstStyle/>
            <a:p>
              <a:r>
                <a:rPr lang="en-US" sz="2800">
                  <a:latin typeface="Oswald" pitchFamily="2" charset="0"/>
                </a:rPr>
                <a:t>Quản lý danh mục</a:t>
              </a:r>
            </a:p>
          </p:txBody>
        </p:sp>
      </p:grpSp>
      <p:grpSp>
        <p:nvGrpSpPr>
          <p:cNvPr id="56" name="Group 55">
            <a:extLst>
              <a:ext uri="{FF2B5EF4-FFF2-40B4-BE49-F238E27FC236}">
                <a16:creationId xmlns:a16="http://schemas.microsoft.com/office/drawing/2014/main" id="{51A1BCE9-9742-8572-0A5C-78CA664508F0}"/>
              </a:ext>
            </a:extLst>
          </p:cNvPr>
          <p:cNvGrpSpPr/>
          <p:nvPr/>
        </p:nvGrpSpPr>
        <p:grpSpPr>
          <a:xfrm>
            <a:off x="12100560" y="5078160"/>
            <a:ext cx="3860958" cy="523220"/>
            <a:chOff x="2286000" y="3169920"/>
            <a:chExt cx="3860958" cy="523220"/>
          </a:xfrm>
        </p:grpSpPr>
        <p:sp>
          <p:nvSpPr>
            <p:cNvPr id="57" name="Rectangle 56">
              <a:extLst>
                <a:ext uri="{FF2B5EF4-FFF2-40B4-BE49-F238E27FC236}">
                  <a16:creationId xmlns:a16="http://schemas.microsoft.com/office/drawing/2014/main" id="{CDC1EA8D-E7D1-012F-DECC-900C35967114}"/>
                </a:ext>
              </a:extLst>
            </p:cNvPr>
            <p:cNvSpPr/>
            <p:nvPr/>
          </p:nvSpPr>
          <p:spPr>
            <a:xfrm>
              <a:off x="2286000" y="3169920"/>
              <a:ext cx="228600" cy="517672"/>
            </a:xfrm>
            <a:prstGeom prst="rect">
              <a:avLst/>
            </a:prstGeom>
            <a:solidFill>
              <a:srgbClr val="F9B68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a:extLst>
                <a:ext uri="{FF2B5EF4-FFF2-40B4-BE49-F238E27FC236}">
                  <a16:creationId xmlns:a16="http://schemas.microsoft.com/office/drawing/2014/main" id="{EB2244E9-7396-B74D-76BD-028BD9B60C6A}"/>
                </a:ext>
              </a:extLst>
            </p:cNvPr>
            <p:cNvSpPr txBox="1"/>
            <p:nvPr/>
          </p:nvSpPr>
          <p:spPr>
            <a:xfrm>
              <a:off x="2514600" y="3169920"/>
              <a:ext cx="3632358" cy="523220"/>
            </a:xfrm>
            <a:prstGeom prst="rect">
              <a:avLst/>
            </a:prstGeom>
            <a:noFill/>
          </p:spPr>
          <p:txBody>
            <a:bodyPr wrap="square" rtlCol="0">
              <a:spAutoFit/>
            </a:bodyPr>
            <a:lstStyle/>
            <a:p>
              <a:r>
                <a:rPr lang="en-US" sz="2800">
                  <a:latin typeface="Oswald" pitchFamily="2" charset="0"/>
                </a:rPr>
                <a:t>Quản lý tài khoản</a:t>
              </a:r>
            </a:p>
          </p:txBody>
        </p:sp>
      </p:grpSp>
      <p:grpSp>
        <p:nvGrpSpPr>
          <p:cNvPr id="59" name="Group 58">
            <a:extLst>
              <a:ext uri="{FF2B5EF4-FFF2-40B4-BE49-F238E27FC236}">
                <a16:creationId xmlns:a16="http://schemas.microsoft.com/office/drawing/2014/main" id="{43AB1093-FA69-ABC5-DE9F-8B759BAA6695}"/>
              </a:ext>
            </a:extLst>
          </p:cNvPr>
          <p:cNvGrpSpPr/>
          <p:nvPr/>
        </p:nvGrpSpPr>
        <p:grpSpPr>
          <a:xfrm>
            <a:off x="12100560" y="5994961"/>
            <a:ext cx="3860958" cy="523220"/>
            <a:chOff x="2286000" y="3169920"/>
            <a:chExt cx="3860958" cy="523220"/>
          </a:xfrm>
        </p:grpSpPr>
        <p:sp>
          <p:nvSpPr>
            <p:cNvPr id="60" name="Rectangle 59">
              <a:extLst>
                <a:ext uri="{FF2B5EF4-FFF2-40B4-BE49-F238E27FC236}">
                  <a16:creationId xmlns:a16="http://schemas.microsoft.com/office/drawing/2014/main" id="{6D7A0593-E0E8-1B7D-8A2D-697B7E213B12}"/>
                </a:ext>
              </a:extLst>
            </p:cNvPr>
            <p:cNvSpPr/>
            <p:nvPr/>
          </p:nvSpPr>
          <p:spPr>
            <a:xfrm>
              <a:off x="2286000" y="3169920"/>
              <a:ext cx="228600" cy="517672"/>
            </a:xfrm>
            <a:prstGeom prst="rect">
              <a:avLst/>
            </a:prstGeom>
            <a:solidFill>
              <a:srgbClr val="F9B68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TextBox 60">
              <a:extLst>
                <a:ext uri="{FF2B5EF4-FFF2-40B4-BE49-F238E27FC236}">
                  <a16:creationId xmlns:a16="http://schemas.microsoft.com/office/drawing/2014/main" id="{87B3CF5C-B884-F142-FEBD-76E50CC860A6}"/>
                </a:ext>
              </a:extLst>
            </p:cNvPr>
            <p:cNvSpPr txBox="1"/>
            <p:nvPr/>
          </p:nvSpPr>
          <p:spPr>
            <a:xfrm>
              <a:off x="2514600" y="3169920"/>
              <a:ext cx="3632358" cy="523220"/>
            </a:xfrm>
            <a:prstGeom prst="rect">
              <a:avLst/>
            </a:prstGeom>
            <a:noFill/>
          </p:spPr>
          <p:txBody>
            <a:bodyPr wrap="square" rtlCol="0">
              <a:spAutoFit/>
            </a:bodyPr>
            <a:lstStyle/>
            <a:p>
              <a:r>
                <a:rPr lang="en-US" sz="2800">
                  <a:latin typeface="Oswald" pitchFamily="2" charset="0"/>
                </a:rPr>
                <a:t>Quản lý đánh giá</a:t>
              </a:r>
            </a:p>
          </p:txBody>
        </p:sp>
      </p:grpSp>
      <p:grpSp>
        <p:nvGrpSpPr>
          <p:cNvPr id="62" name="Group 61">
            <a:extLst>
              <a:ext uri="{FF2B5EF4-FFF2-40B4-BE49-F238E27FC236}">
                <a16:creationId xmlns:a16="http://schemas.microsoft.com/office/drawing/2014/main" id="{606AB32C-2B38-E330-F042-7917062C0E4E}"/>
              </a:ext>
            </a:extLst>
          </p:cNvPr>
          <p:cNvGrpSpPr/>
          <p:nvPr/>
        </p:nvGrpSpPr>
        <p:grpSpPr>
          <a:xfrm>
            <a:off x="12100560" y="6906214"/>
            <a:ext cx="3860958" cy="523220"/>
            <a:chOff x="2286000" y="3169920"/>
            <a:chExt cx="3860958" cy="523220"/>
          </a:xfrm>
        </p:grpSpPr>
        <p:sp>
          <p:nvSpPr>
            <p:cNvPr id="63" name="Rectangle 62">
              <a:extLst>
                <a:ext uri="{FF2B5EF4-FFF2-40B4-BE49-F238E27FC236}">
                  <a16:creationId xmlns:a16="http://schemas.microsoft.com/office/drawing/2014/main" id="{0852AE8F-340B-18BF-840D-C644B08B7F90}"/>
                </a:ext>
              </a:extLst>
            </p:cNvPr>
            <p:cNvSpPr/>
            <p:nvPr/>
          </p:nvSpPr>
          <p:spPr>
            <a:xfrm>
              <a:off x="2286000" y="3169920"/>
              <a:ext cx="228600" cy="517672"/>
            </a:xfrm>
            <a:prstGeom prst="rect">
              <a:avLst/>
            </a:prstGeom>
            <a:solidFill>
              <a:srgbClr val="F9B68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96" name="TextBox 4095">
              <a:extLst>
                <a:ext uri="{FF2B5EF4-FFF2-40B4-BE49-F238E27FC236}">
                  <a16:creationId xmlns:a16="http://schemas.microsoft.com/office/drawing/2014/main" id="{69D3F4BD-595C-59BD-85B6-53CAF210A908}"/>
                </a:ext>
              </a:extLst>
            </p:cNvPr>
            <p:cNvSpPr txBox="1"/>
            <p:nvPr/>
          </p:nvSpPr>
          <p:spPr>
            <a:xfrm>
              <a:off x="2514600" y="3169920"/>
              <a:ext cx="3632358" cy="523220"/>
            </a:xfrm>
            <a:prstGeom prst="rect">
              <a:avLst/>
            </a:prstGeom>
            <a:noFill/>
          </p:spPr>
          <p:txBody>
            <a:bodyPr wrap="square" rtlCol="0">
              <a:spAutoFit/>
            </a:bodyPr>
            <a:lstStyle/>
            <a:p>
              <a:r>
                <a:rPr lang="en-US" sz="2800">
                  <a:latin typeface="Oswald" pitchFamily="2" charset="0"/>
                </a:rPr>
                <a:t>Quản lý đơn hàng</a:t>
              </a:r>
            </a:p>
          </p:txBody>
        </p:sp>
      </p:grpSp>
      <p:grpSp>
        <p:nvGrpSpPr>
          <p:cNvPr id="4097" name="Group 4096">
            <a:extLst>
              <a:ext uri="{FF2B5EF4-FFF2-40B4-BE49-F238E27FC236}">
                <a16:creationId xmlns:a16="http://schemas.microsoft.com/office/drawing/2014/main" id="{B0AADB58-1BAC-8B1D-ECF0-818C0EC2336F}"/>
              </a:ext>
            </a:extLst>
          </p:cNvPr>
          <p:cNvGrpSpPr/>
          <p:nvPr/>
        </p:nvGrpSpPr>
        <p:grpSpPr>
          <a:xfrm>
            <a:off x="12100560" y="7911556"/>
            <a:ext cx="3860958" cy="523220"/>
            <a:chOff x="2286000" y="3169920"/>
            <a:chExt cx="3860958" cy="523220"/>
          </a:xfrm>
        </p:grpSpPr>
        <p:sp>
          <p:nvSpPr>
            <p:cNvPr id="4099" name="Rectangle 4098">
              <a:extLst>
                <a:ext uri="{FF2B5EF4-FFF2-40B4-BE49-F238E27FC236}">
                  <a16:creationId xmlns:a16="http://schemas.microsoft.com/office/drawing/2014/main" id="{74475538-69ED-E78F-C776-FEEC9D38D4A9}"/>
                </a:ext>
              </a:extLst>
            </p:cNvPr>
            <p:cNvSpPr/>
            <p:nvPr/>
          </p:nvSpPr>
          <p:spPr>
            <a:xfrm>
              <a:off x="2286000" y="3169920"/>
              <a:ext cx="228600" cy="517672"/>
            </a:xfrm>
            <a:prstGeom prst="rect">
              <a:avLst/>
            </a:prstGeom>
            <a:solidFill>
              <a:srgbClr val="F9B68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00" name="TextBox 4099">
              <a:extLst>
                <a:ext uri="{FF2B5EF4-FFF2-40B4-BE49-F238E27FC236}">
                  <a16:creationId xmlns:a16="http://schemas.microsoft.com/office/drawing/2014/main" id="{92D77B7F-433B-A135-CFC9-AD464373F3EE}"/>
                </a:ext>
              </a:extLst>
            </p:cNvPr>
            <p:cNvSpPr txBox="1"/>
            <p:nvPr/>
          </p:nvSpPr>
          <p:spPr>
            <a:xfrm>
              <a:off x="2514600" y="3169920"/>
              <a:ext cx="3632358" cy="523220"/>
            </a:xfrm>
            <a:prstGeom prst="rect">
              <a:avLst/>
            </a:prstGeom>
            <a:noFill/>
          </p:spPr>
          <p:txBody>
            <a:bodyPr wrap="square" rtlCol="0">
              <a:spAutoFit/>
            </a:bodyPr>
            <a:lstStyle/>
            <a:p>
              <a:r>
                <a:rPr lang="en-US" sz="2800">
                  <a:latin typeface="Oswald" pitchFamily="2" charset="0"/>
                </a:rPr>
                <a:t>Thống kê</a:t>
              </a:r>
            </a:p>
          </p:txBody>
        </p:sp>
      </p:grpSp>
    </p:spTree>
    <p:extLst>
      <p:ext uri="{BB962C8B-B14F-4D97-AF65-F5344CB8AC3E}">
        <p14:creationId xmlns:p14="http://schemas.microsoft.com/office/powerpoint/2010/main" val="196656667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1+#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29"/>
                                        </p:tgtEl>
                                        <p:attrNameLst>
                                          <p:attrName>style.visibility</p:attrName>
                                        </p:attrNameLst>
                                      </p:cBhvr>
                                      <p:to>
                                        <p:strVal val="visible"/>
                                      </p:to>
                                    </p:set>
                                    <p:animEffect transition="in" filter="fade">
                                      <p:cBhvr>
                                        <p:cTn id="13" dur="500"/>
                                        <p:tgtEl>
                                          <p:spTgt spid="29"/>
                                        </p:tgtEl>
                                      </p:cBhvr>
                                    </p:animEffect>
                                    <p:anim calcmode="lin" valueType="num">
                                      <p:cBhvr>
                                        <p:cTn id="14" dur="500" fill="hold"/>
                                        <p:tgtEl>
                                          <p:spTgt spid="29"/>
                                        </p:tgtEl>
                                        <p:attrNameLst>
                                          <p:attrName>ppt_x</p:attrName>
                                        </p:attrNameLst>
                                      </p:cBhvr>
                                      <p:tavLst>
                                        <p:tav tm="0">
                                          <p:val>
                                            <p:strVal val="#ppt_x"/>
                                          </p:val>
                                        </p:tav>
                                        <p:tav tm="100000">
                                          <p:val>
                                            <p:strVal val="#ppt_x"/>
                                          </p:val>
                                        </p:tav>
                                      </p:tavLst>
                                    </p:anim>
                                    <p:anim calcmode="lin" valueType="num">
                                      <p:cBhvr>
                                        <p:cTn id="15" dur="500" fill="hold"/>
                                        <p:tgtEl>
                                          <p:spTgt spid="29"/>
                                        </p:tgtEl>
                                        <p:attrNameLst>
                                          <p:attrName>ppt_y</p:attrName>
                                        </p:attrNameLst>
                                      </p:cBhvr>
                                      <p:tavLst>
                                        <p:tav tm="0">
                                          <p:val>
                                            <p:strVal val="#ppt_y+.1"/>
                                          </p:val>
                                        </p:tav>
                                        <p:tav tm="100000">
                                          <p:val>
                                            <p:strVal val="#ppt_y"/>
                                          </p:val>
                                        </p:tav>
                                      </p:tavLst>
                                    </p:anim>
                                  </p:childTnLst>
                                </p:cTn>
                              </p:par>
                            </p:childTnLst>
                          </p:cTn>
                        </p:par>
                        <p:par>
                          <p:cTn id="16" fill="hold">
                            <p:stCondLst>
                              <p:cond delay="500"/>
                            </p:stCondLst>
                            <p:childTnLst>
                              <p:par>
                                <p:cTn id="17" presetID="42" presetClass="entr" presetSubtype="0"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anim calcmode="lin" valueType="num">
                                      <p:cBhvr>
                                        <p:cTn id="20" dur="500" fill="hold"/>
                                        <p:tgtEl>
                                          <p:spTgt spid="7"/>
                                        </p:tgtEl>
                                        <p:attrNameLst>
                                          <p:attrName>ppt_x</p:attrName>
                                        </p:attrNameLst>
                                      </p:cBhvr>
                                      <p:tavLst>
                                        <p:tav tm="0">
                                          <p:val>
                                            <p:strVal val="#ppt_x"/>
                                          </p:val>
                                        </p:tav>
                                        <p:tav tm="100000">
                                          <p:val>
                                            <p:strVal val="#ppt_x"/>
                                          </p:val>
                                        </p:tav>
                                      </p:tavLst>
                                    </p:anim>
                                    <p:anim calcmode="lin" valueType="num">
                                      <p:cBhvr>
                                        <p:cTn id="21" dur="500" fill="hold"/>
                                        <p:tgtEl>
                                          <p:spTgt spid="7"/>
                                        </p:tgtEl>
                                        <p:attrNameLst>
                                          <p:attrName>ppt_y</p:attrName>
                                        </p:attrNameLst>
                                      </p:cBhvr>
                                      <p:tavLst>
                                        <p:tav tm="0">
                                          <p:val>
                                            <p:strVal val="#ppt_y+.1"/>
                                          </p:val>
                                        </p:tav>
                                        <p:tav tm="100000">
                                          <p:val>
                                            <p:strVal val="#ppt_y"/>
                                          </p:val>
                                        </p:tav>
                                      </p:tavLst>
                                    </p:anim>
                                  </p:childTnLst>
                                </p:cTn>
                              </p:par>
                            </p:childTnLst>
                          </p:cTn>
                        </p:par>
                        <p:par>
                          <p:cTn id="22" fill="hold">
                            <p:stCondLst>
                              <p:cond delay="1000"/>
                            </p:stCondLst>
                            <p:childTnLst>
                              <p:par>
                                <p:cTn id="23" presetID="42" presetClass="entr" presetSubtype="0" fill="hold" nodeType="after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500"/>
                                        <p:tgtEl>
                                          <p:spTgt spid="10"/>
                                        </p:tgtEl>
                                      </p:cBhvr>
                                    </p:animEffect>
                                    <p:anim calcmode="lin" valueType="num">
                                      <p:cBhvr>
                                        <p:cTn id="26" dur="500" fill="hold"/>
                                        <p:tgtEl>
                                          <p:spTgt spid="10"/>
                                        </p:tgtEl>
                                        <p:attrNameLst>
                                          <p:attrName>ppt_x</p:attrName>
                                        </p:attrNameLst>
                                      </p:cBhvr>
                                      <p:tavLst>
                                        <p:tav tm="0">
                                          <p:val>
                                            <p:strVal val="#ppt_x"/>
                                          </p:val>
                                        </p:tav>
                                        <p:tav tm="100000">
                                          <p:val>
                                            <p:strVal val="#ppt_x"/>
                                          </p:val>
                                        </p:tav>
                                      </p:tavLst>
                                    </p:anim>
                                    <p:anim calcmode="lin" valueType="num">
                                      <p:cBhvr>
                                        <p:cTn id="27" dur="500" fill="hold"/>
                                        <p:tgtEl>
                                          <p:spTgt spid="10"/>
                                        </p:tgtEl>
                                        <p:attrNameLst>
                                          <p:attrName>ppt_y</p:attrName>
                                        </p:attrNameLst>
                                      </p:cBhvr>
                                      <p:tavLst>
                                        <p:tav tm="0">
                                          <p:val>
                                            <p:strVal val="#ppt_y+.1"/>
                                          </p:val>
                                        </p:tav>
                                        <p:tav tm="100000">
                                          <p:val>
                                            <p:strVal val="#ppt_y"/>
                                          </p:val>
                                        </p:tav>
                                      </p:tavLst>
                                    </p:anim>
                                  </p:childTnLst>
                                </p:cTn>
                              </p:par>
                            </p:childTnLst>
                          </p:cTn>
                        </p:par>
                        <p:par>
                          <p:cTn id="28" fill="hold">
                            <p:stCondLst>
                              <p:cond delay="1500"/>
                            </p:stCondLst>
                            <p:childTnLst>
                              <p:par>
                                <p:cTn id="29" presetID="42" presetClass="entr" presetSubtype="0" fill="hold" nodeType="after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fade">
                                      <p:cBhvr>
                                        <p:cTn id="31" dur="500"/>
                                        <p:tgtEl>
                                          <p:spTgt spid="16"/>
                                        </p:tgtEl>
                                      </p:cBhvr>
                                    </p:animEffect>
                                    <p:anim calcmode="lin" valueType="num">
                                      <p:cBhvr>
                                        <p:cTn id="32" dur="500" fill="hold"/>
                                        <p:tgtEl>
                                          <p:spTgt spid="16"/>
                                        </p:tgtEl>
                                        <p:attrNameLst>
                                          <p:attrName>ppt_x</p:attrName>
                                        </p:attrNameLst>
                                      </p:cBhvr>
                                      <p:tavLst>
                                        <p:tav tm="0">
                                          <p:val>
                                            <p:strVal val="#ppt_x"/>
                                          </p:val>
                                        </p:tav>
                                        <p:tav tm="100000">
                                          <p:val>
                                            <p:strVal val="#ppt_x"/>
                                          </p:val>
                                        </p:tav>
                                      </p:tavLst>
                                    </p:anim>
                                    <p:anim calcmode="lin" valueType="num">
                                      <p:cBhvr>
                                        <p:cTn id="33" dur="500" fill="hold"/>
                                        <p:tgtEl>
                                          <p:spTgt spid="16"/>
                                        </p:tgtEl>
                                        <p:attrNameLst>
                                          <p:attrName>ppt_y</p:attrName>
                                        </p:attrNameLst>
                                      </p:cBhvr>
                                      <p:tavLst>
                                        <p:tav tm="0">
                                          <p:val>
                                            <p:strVal val="#ppt_y+.1"/>
                                          </p:val>
                                        </p:tav>
                                        <p:tav tm="100000">
                                          <p:val>
                                            <p:strVal val="#ppt_y"/>
                                          </p:val>
                                        </p:tav>
                                      </p:tavLst>
                                    </p:anim>
                                  </p:childTnLst>
                                </p:cTn>
                              </p:par>
                            </p:childTnLst>
                          </p:cTn>
                        </p:par>
                        <p:par>
                          <p:cTn id="34" fill="hold">
                            <p:stCondLst>
                              <p:cond delay="2000"/>
                            </p:stCondLst>
                            <p:childTnLst>
                              <p:par>
                                <p:cTn id="35" presetID="42" presetClass="entr" presetSubtype="0" fill="hold" nodeType="after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fade">
                                      <p:cBhvr>
                                        <p:cTn id="37" dur="500"/>
                                        <p:tgtEl>
                                          <p:spTgt spid="5"/>
                                        </p:tgtEl>
                                      </p:cBhvr>
                                    </p:animEffect>
                                    <p:anim calcmode="lin" valueType="num">
                                      <p:cBhvr>
                                        <p:cTn id="38" dur="500" fill="hold"/>
                                        <p:tgtEl>
                                          <p:spTgt spid="5"/>
                                        </p:tgtEl>
                                        <p:attrNameLst>
                                          <p:attrName>ppt_x</p:attrName>
                                        </p:attrNameLst>
                                      </p:cBhvr>
                                      <p:tavLst>
                                        <p:tav tm="0">
                                          <p:val>
                                            <p:strVal val="#ppt_x"/>
                                          </p:val>
                                        </p:tav>
                                        <p:tav tm="100000">
                                          <p:val>
                                            <p:strVal val="#ppt_x"/>
                                          </p:val>
                                        </p:tav>
                                      </p:tavLst>
                                    </p:anim>
                                    <p:anim calcmode="lin" valueType="num">
                                      <p:cBhvr>
                                        <p:cTn id="39" dur="500" fill="hold"/>
                                        <p:tgtEl>
                                          <p:spTgt spid="5"/>
                                        </p:tgtEl>
                                        <p:attrNameLst>
                                          <p:attrName>ppt_y</p:attrName>
                                        </p:attrNameLst>
                                      </p:cBhvr>
                                      <p:tavLst>
                                        <p:tav tm="0">
                                          <p:val>
                                            <p:strVal val="#ppt_y+.1"/>
                                          </p:val>
                                        </p:tav>
                                        <p:tav tm="100000">
                                          <p:val>
                                            <p:strVal val="#ppt_y"/>
                                          </p:val>
                                        </p:tav>
                                      </p:tavLst>
                                    </p:anim>
                                  </p:childTnLst>
                                </p:cTn>
                              </p:par>
                            </p:childTnLst>
                          </p:cTn>
                        </p:par>
                        <p:par>
                          <p:cTn id="40" fill="hold">
                            <p:stCondLst>
                              <p:cond delay="2500"/>
                            </p:stCondLst>
                            <p:childTnLst>
                              <p:par>
                                <p:cTn id="41" presetID="42" presetClass="entr" presetSubtype="0" fill="hold" nodeType="afterEffect">
                                  <p:stCondLst>
                                    <p:cond delay="0"/>
                                  </p:stCondLst>
                                  <p:childTnLst>
                                    <p:set>
                                      <p:cBhvr>
                                        <p:cTn id="42" dur="1" fill="hold">
                                          <p:stCondLst>
                                            <p:cond delay="0"/>
                                          </p:stCondLst>
                                        </p:cTn>
                                        <p:tgtEl>
                                          <p:spTgt spid="38"/>
                                        </p:tgtEl>
                                        <p:attrNameLst>
                                          <p:attrName>style.visibility</p:attrName>
                                        </p:attrNameLst>
                                      </p:cBhvr>
                                      <p:to>
                                        <p:strVal val="visible"/>
                                      </p:to>
                                    </p:set>
                                    <p:animEffect transition="in" filter="fade">
                                      <p:cBhvr>
                                        <p:cTn id="43" dur="500"/>
                                        <p:tgtEl>
                                          <p:spTgt spid="38"/>
                                        </p:tgtEl>
                                      </p:cBhvr>
                                    </p:animEffect>
                                    <p:anim calcmode="lin" valueType="num">
                                      <p:cBhvr>
                                        <p:cTn id="44" dur="500" fill="hold"/>
                                        <p:tgtEl>
                                          <p:spTgt spid="38"/>
                                        </p:tgtEl>
                                        <p:attrNameLst>
                                          <p:attrName>ppt_x</p:attrName>
                                        </p:attrNameLst>
                                      </p:cBhvr>
                                      <p:tavLst>
                                        <p:tav tm="0">
                                          <p:val>
                                            <p:strVal val="#ppt_x"/>
                                          </p:val>
                                        </p:tav>
                                        <p:tav tm="100000">
                                          <p:val>
                                            <p:strVal val="#ppt_x"/>
                                          </p:val>
                                        </p:tav>
                                      </p:tavLst>
                                    </p:anim>
                                    <p:anim calcmode="lin" valueType="num">
                                      <p:cBhvr>
                                        <p:cTn id="45" dur="500" fill="hold"/>
                                        <p:tgtEl>
                                          <p:spTgt spid="38"/>
                                        </p:tgtEl>
                                        <p:attrNameLst>
                                          <p:attrName>ppt_y</p:attrName>
                                        </p:attrNameLst>
                                      </p:cBhvr>
                                      <p:tavLst>
                                        <p:tav tm="0">
                                          <p:val>
                                            <p:strVal val="#ppt_y+.1"/>
                                          </p:val>
                                        </p:tav>
                                        <p:tav tm="100000">
                                          <p:val>
                                            <p:strVal val="#ppt_y"/>
                                          </p:val>
                                        </p:tav>
                                      </p:tavLst>
                                    </p:anim>
                                  </p:childTnLst>
                                </p:cTn>
                              </p:par>
                            </p:childTnLst>
                          </p:cTn>
                        </p:par>
                        <p:par>
                          <p:cTn id="46" fill="hold">
                            <p:stCondLst>
                              <p:cond delay="3000"/>
                            </p:stCondLst>
                            <p:childTnLst>
                              <p:par>
                                <p:cTn id="47" presetID="42" presetClass="entr" presetSubtype="0" fill="hold" nodeType="afterEffect">
                                  <p:stCondLst>
                                    <p:cond delay="0"/>
                                  </p:stCondLst>
                                  <p:childTnLst>
                                    <p:set>
                                      <p:cBhvr>
                                        <p:cTn id="48" dur="1" fill="hold">
                                          <p:stCondLst>
                                            <p:cond delay="0"/>
                                          </p:stCondLst>
                                        </p:cTn>
                                        <p:tgtEl>
                                          <p:spTgt spid="41"/>
                                        </p:tgtEl>
                                        <p:attrNameLst>
                                          <p:attrName>style.visibility</p:attrName>
                                        </p:attrNameLst>
                                      </p:cBhvr>
                                      <p:to>
                                        <p:strVal val="visible"/>
                                      </p:to>
                                    </p:set>
                                    <p:animEffect transition="in" filter="fade">
                                      <p:cBhvr>
                                        <p:cTn id="49" dur="500"/>
                                        <p:tgtEl>
                                          <p:spTgt spid="41"/>
                                        </p:tgtEl>
                                      </p:cBhvr>
                                    </p:animEffect>
                                    <p:anim calcmode="lin" valueType="num">
                                      <p:cBhvr>
                                        <p:cTn id="50" dur="500" fill="hold"/>
                                        <p:tgtEl>
                                          <p:spTgt spid="41"/>
                                        </p:tgtEl>
                                        <p:attrNameLst>
                                          <p:attrName>ppt_x</p:attrName>
                                        </p:attrNameLst>
                                      </p:cBhvr>
                                      <p:tavLst>
                                        <p:tav tm="0">
                                          <p:val>
                                            <p:strVal val="#ppt_x"/>
                                          </p:val>
                                        </p:tav>
                                        <p:tav tm="100000">
                                          <p:val>
                                            <p:strVal val="#ppt_x"/>
                                          </p:val>
                                        </p:tav>
                                      </p:tavLst>
                                    </p:anim>
                                    <p:anim calcmode="lin" valueType="num">
                                      <p:cBhvr>
                                        <p:cTn id="51" dur="500" fill="hold"/>
                                        <p:tgtEl>
                                          <p:spTgt spid="41"/>
                                        </p:tgtEl>
                                        <p:attrNameLst>
                                          <p:attrName>ppt_y</p:attrName>
                                        </p:attrNameLst>
                                      </p:cBhvr>
                                      <p:tavLst>
                                        <p:tav tm="0">
                                          <p:val>
                                            <p:strVal val="#ppt_y+.1"/>
                                          </p:val>
                                        </p:tav>
                                        <p:tav tm="100000">
                                          <p:val>
                                            <p:strVal val="#ppt_y"/>
                                          </p:val>
                                        </p:tav>
                                      </p:tavLst>
                                    </p:anim>
                                  </p:childTnLst>
                                </p:cTn>
                              </p:par>
                            </p:childTnLst>
                          </p:cTn>
                        </p:par>
                        <p:par>
                          <p:cTn id="52" fill="hold">
                            <p:stCondLst>
                              <p:cond delay="3500"/>
                            </p:stCondLst>
                            <p:childTnLst>
                              <p:par>
                                <p:cTn id="53" presetID="42" presetClass="entr" presetSubtype="0" fill="hold" nodeType="afterEffect">
                                  <p:stCondLst>
                                    <p:cond delay="0"/>
                                  </p:stCondLst>
                                  <p:childTnLst>
                                    <p:set>
                                      <p:cBhvr>
                                        <p:cTn id="54" dur="1" fill="hold">
                                          <p:stCondLst>
                                            <p:cond delay="0"/>
                                          </p:stCondLst>
                                        </p:cTn>
                                        <p:tgtEl>
                                          <p:spTgt spid="44"/>
                                        </p:tgtEl>
                                        <p:attrNameLst>
                                          <p:attrName>style.visibility</p:attrName>
                                        </p:attrNameLst>
                                      </p:cBhvr>
                                      <p:to>
                                        <p:strVal val="visible"/>
                                      </p:to>
                                    </p:set>
                                    <p:animEffect transition="in" filter="fade">
                                      <p:cBhvr>
                                        <p:cTn id="55" dur="500"/>
                                        <p:tgtEl>
                                          <p:spTgt spid="44"/>
                                        </p:tgtEl>
                                      </p:cBhvr>
                                    </p:animEffect>
                                    <p:anim calcmode="lin" valueType="num">
                                      <p:cBhvr>
                                        <p:cTn id="56" dur="500" fill="hold"/>
                                        <p:tgtEl>
                                          <p:spTgt spid="44"/>
                                        </p:tgtEl>
                                        <p:attrNameLst>
                                          <p:attrName>ppt_x</p:attrName>
                                        </p:attrNameLst>
                                      </p:cBhvr>
                                      <p:tavLst>
                                        <p:tav tm="0">
                                          <p:val>
                                            <p:strVal val="#ppt_x"/>
                                          </p:val>
                                        </p:tav>
                                        <p:tav tm="100000">
                                          <p:val>
                                            <p:strVal val="#ppt_x"/>
                                          </p:val>
                                        </p:tav>
                                      </p:tavLst>
                                    </p:anim>
                                    <p:anim calcmode="lin" valueType="num">
                                      <p:cBhvr>
                                        <p:cTn id="57" dur="500" fill="hold"/>
                                        <p:tgtEl>
                                          <p:spTgt spid="44"/>
                                        </p:tgtEl>
                                        <p:attrNameLst>
                                          <p:attrName>ppt_y</p:attrName>
                                        </p:attrNameLst>
                                      </p:cBhvr>
                                      <p:tavLst>
                                        <p:tav tm="0">
                                          <p:val>
                                            <p:strVal val="#ppt_y+.1"/>
                                          </p:val>
                                        </p:tav>
                                        <p:tav tm="100000">
                                          <p:val>
                                            <p:strVal val="#ppt_y"/>
                                          </p:val>
                                        </p:tav>
                                      </p:tavLst>
                                    </p:anim>
                                  </p:childTnLst>
                                </p:cTn>
                              </p:par>
                            </p:childTnLst>
                          </p:cTn>
                        </p:par>
                        <p:par>
                          <p:cTn id="58" fill="hold">
                            <p:stCondLst>
                              <p:cond delay="4000"/>
                            </p:stCondLst>
                            <p:childTnLst>
                              <p:par>
                                <p:cTn id="59" presetID="42" presetClass="entr" presetSubtype="0" fill="hold" nodeType="afterEffect">
                                  <p:stCondLst>
                                    <p:cond delay="0"/>
                                  </p:stCondLst>
                                  <p:childTnLst>
                                    <p:set>
                                      <p:cBhvr>
                                        <p:cTn id="60" dur="1" fill="hold">
                                          <p:stCondLst>
                                            <p:cond delay="0"/>
                                          </p:stCondLst>
                                        </p:cTn>
                                        <p:tgtEl>
                                          <p:spTgt spid="47"/>
                                        </p:tgtEl>
                                        <p:attrNameLst>
                                          <p:attrName>style.visibility</p:attrName>
                                        </p:attrNameLst>
                                      </p:cBhvr>
                                      <p:to>
                                        <p:strVal val="visible"/>
                                      </p:to>
                                    </p:set>
                                    <p:animEffect transition="in" filter="fade">
                                      <p:cBhvr>
                                        <p:cTn id="61" dur="500"/>
                                        <p:tgtEl>
                                          <p:spTgt spid="47"/>
                                        </p:tgtEl>
                                      </p:cBhvr>
                                    </p:animEffect>
                                    <p:anim calcmode="lin" valueType="num">
                                      <p:cBhvr>
                                        <p:cTn id="62" dur="500" fill="hold"/>
                                        <p:tgtEl>
                                          <p:spTgt spid="47"/>
                                        </p:tgtEl>
                                        <p:attrNameLst>
                                          <p:attrName>ppt_x</p:attrName>
                                        </p:attrNameLst>
                                      </p:cBhvr>
                                      <p:tavLst>
                                        <p:tav tm="0">
                                          <p:val>
                                            <p:strVal val="#ppt_x"/>
                                          </p:val>
                                        </p:tav>
                                        <p:tav tm="100000">
                                          <p:val>
                                            <p:strVal val="#ppt_x"/>
                                          </p:val>
                                        </p:tav>
                                      </p:tavLst>
                                    </p:anim>
                                    <p:anim calcmode="lin" valueType="num">
                                      <p:cBhvr>
                                        <p:cTn id="63" dur="500" fill="hold"/>
                                        <p:tgtEl>
                                          <p:spTgt spid="47"/>
                                        </p:tgtEl>
                                        <p:attrNameLst>
                                          <p:attrName>ppt_y</p:attrName>
                                        </p:attrNameLst>
                                      </p:cBhvr>
                                      <p:tavLst>
                                        <p:tav tm="0">
                                          <p:val>
                                            <p:strVal val="#ppt_y+.1"/>
                                          </p:val>
                                        </p:tav>
                                        <p:tav tm="100000">
                                          <p:val>
                                            <p:strVal val="#ppt_y"/>
                                          </p:val>
                                        </p:tav>
                                      </p:tavLst>
                                    </p:anim>
                                  </p:childTnLst>
                                </p:cTn>
                              </p:par>
                            </p:childTnLst>
                          </p:cTn>
                        </p:par>
                        <p:par>
                          <p:cTn id="64" fill="hold">
                            <p:stCondLst>
                              <p:cond delay="4500"/>
                            </p:stCondLst>
                            <p:childTnLst>
                              <p:par>
                                <p:cTn id="65" presetID="42" presetClass="entr" presetSubtype="0" fill="hold" nodeType="afterEffect">
                                  <p:stCondLst>
                                    <p:cond delay="0"/>
                                  </p:stCondLst>
                                  <p:childTnLst>
                                    <p:set>
                                      <p:cBhvr>
                                        <p:cTn id="66" dur="1" fill="hold">
                                          <p:stCondLst>
                                            <p:cond delay="0"/>
                                          </p:stCondLst>
                                        </p:cTn>
                                        <p:tgtEl>
                                          <p:spTgt spid="53"/>
                                        </p:tgtEl>
                                        <p:attrNameLst>
                                          <p:attrName>style.visibility</p:attrName>
                                        </p:attrNameLst>
                                      </p:cBhvr>
                                      <p:to>
                                        <p:strVal val="visible"/>
                                      </p:to>
                                    </p:set>
                                    <p:animEffect transition="in" filter="fade">
                                      <p:cBhvr>
                                        <p:cTn id="67" dur="500"/>
                                        <p:tgtEl>
                                          <p:spTgt spid="53"/>
                                        </p:tgtEl>
                                      </p:cBhvr>
                                    </p:animEffect>
                                    <p:anim calcmode="lin" valueType="num">
                                      <p:cBhvr>
                                        <p:cTn id="68" dur="500" fill="hold"/>
                                        <p:tgtEl>
                                          <p:spTgt spid="53"/>
                                        </p:tgtEl>
                                        <p:attrNameLst>
                                          <p:attrName>ppt_x</p:attrName>
                                        </p:attrNameLst>
                                      </p:cBhvr>
                                      <p:tavLst>
                                        <p:tav tm="0">
                                          <p:val>
                                            <p:strVal val="#ppt_x"/>
                                          </p:val>
                                        </p:tav>
                                        <p:tav tm="100000">
                                          <p:val>
                                            <p:strVal val="#ppt_x"/>
                                          </p:val>
                                        </p:tav>
                                      </p:tavLst>
                                    </p:anim>
                                    <p:anim calcmode="lin" valueType="num">
                                      <p:cBhvr>
                                        <p:cTn id="69" dur="500" fill="hold"/>
                                        <p:tgtEl>
                                          <p:spTgt spid="53"/>
                                        </p:tgtEl>
                                        <p:attrNameLst>
                                          <p:attrName>ppt_y</p:attrName>
                                        </p:attrNameLst>
                                      </p:cBhvr>
                                      <p:tavLst>
                                        <p:tav tm="0">
                                          <p:val>
                                            <p:strVal val="#ppt_y+.1"/>
                                          </p:val>
                                        </p:tav>
                                        <p:tav tm="100000">
                                          <p:val>
                                            <p:strVal val="#ppt_y"/>
                                          </p:val>
                                        </p:tav>
                                      </p:tavLst>
                                    </p:anim>
                                  </p:childTnLst>
                                </p:cTn>
                              </p:par>
                            </p:childTnLst>
                          </p:cTn>
                        </p:par>
                        <p:par>
                          <p:cTn id="70" fill="hold">
                            <p:stCondLst>
                              <p:cond delay="5000"/>
                            </p:stCondLst>
                            <p:childTnLst>
                              <p:par>
                                <p:cTn id="71" presetID="42" presetClass="entr" presetSubtype="0" fill="hold" nodeType="afterEffect">
                                  <p:stCondLst>
                                    <p:cond delay="0"/>
                                  </p:stCondLst>
                                  <p:childTnLst>
                                    <p:set>
                                      <p:cBhvr>
                                        <p:cTn id="72" dur="1" fill="hold">
                                          <p:stCondLst>
                                            <p:cond delay="0"/>
                                          </p:stCondLst>
                                        </p:cTn>
                                        <p:tgtEl>
                                          <p:spTgt spid="50"/>
                                        </p:tgtEl>
                                        <p:attrNameLst>
                                          <p:attrName>style.visibility</p:attrName>
                                        </p:attrNameLst>
                                      </p:cBhvr>
                                      <p:to>
                                        <p:strVal val="visible"/>
                                      </p:to>
                                    </p:set>
                                    <p:animEffect transition="in" filter="fade">
                                      <p:cBhvr>
                                        <p:cTn id="73" dur="500"/>
                                        <p:tgtEl>
                                          <p:spTgt spid="50"/>
                                        </p:tgtEl>
                                      </p:cBhvr>
                                    </p:animEffect>
                                    <p:anim calcmode="lin" valueType="num">
                                      <p:cBhvr>
                                        <p:cTn id="74" dur="500" fill="hold"/>
                                        <p:tgtEl>
                                          <p:spTgt spid="50"/>
                                        </p:tgtEl>
                                        <p:attrNameLst>
                                          <p:attrName>ppt_x</p:attrName>
                                        </p:attrNameLst>
                                      </p:cBhvr>
                                      <p:tavLst>
                                        <p:tav tm="0">
                                          <p:val>
                                            <p:strVal val="#ppt_x"/>
                                          </p:val>
                                        </p:tav>
                                        <p:tav tm="100000">
                                          <p:val>
                                            <p:strVal val="#ppt_x"/>
                                          </p:val>
                                        </p:tav>
                                      </p:tavLst>
                                    </p:anim>
                                    <p:anim calcmode="lin" valueType="num">
                                      <p:cBhvr>
                                        <p:cTn id="75" dur="500" fill="hold"/>
                                        <p:tgtEl>
                                          <p:spTgt spid="50"/>
                                        </p:tgtEl>
                                        <p:attrNameLst>
                                          <p:attrName>ppt_y</p:attrName>
                                        </p:attrNameLst>
                                      </p:cBhvr>
                                      <p:tavLst>
                                        <p:tav tm="0">
                                          <p:val>
                                            <p:strVal val="#ppt_y+.1"/>
                                          </p:val>
                                        </p:tav>
                                        <p:tav tm="100000">
                                          <p:val>
                                            <p:strVal val="#ppt_y"/>
                                          </p:val>
                                        </p:tav>
                                      </p:tavLst>
                                    </p:anim>
                                  </p:childTnLst>
                                </p:cTn>
                              </p:par>
                            </p:childTnLst>
                          </p:cTn>
                        </p:par>
                        <p:par>
                          <p:cTn id="76" fill="hold">
                            <p:stCondLst>
                              <p:cond delay="5500"/>
                            </p:stCondLst>
                            <p:childTnLst>
                              <p:par>
                                <p:cTn id="77" presetID="42" presetClass="entr" presetSubtype="0" fill="hold" nodeType="afterEffect">
                                  <p:stCondLst>
                                    <p:cond delay="0"/>
                                  </p:stCondLst>
                                  <p:childTnLst>
                                    <p:set>
                                      <p:cBhvr>
                                        <p:cTn id="78" dur="1" fill="hold">
                                          <p:stCondLst>
                                            <p:cond delay="0"/>
                                          </p:stCondLst>
                                        </p:cTn>
                                        <p:tgtEl>
                                          <p:spTgt spid="56"/>
                                        </p:tgtEl>
                                        <p:attrNameLst>
                                          <p:attrName>style.visibility</p:attrName>
                                        </p:attrNameLst>
                                      </p:cBhvr>
                                      <p:to>
                                        <p:strVal val="visible"/>
                                      </p:to>
                                    </p:set>
                                    <p:animEffect transition="in" filter="fade">
                                      <p:cBhvr>
                                        <p:cTn id="79" dur="500"/>
                                        <p:tgtEl>
                                          <p:spTgt spid="56"/>
                                        </p:tgtEl>
                                      </p:cBhvr>
                                    </p:animEffect>
                                    <p:anim calcmode="lin" valueType="num">
                                      <p:cBhvr>
                                        <p:cTn id="80" dur="500" fill="hold"/>
                                        <p:tgtEl>
                                          <p:spTgt spid="56"/>
                                        </p:tgtEl>
                                        <p:attrNameLst>
                                          <p:attrName>ppt_x</p:attrName>
                                        </p:attrNameLst>
                                      </p:cBhvr>
                                      <p:tavLst>
                                        <p:tav tm="0">
                                          <p:val>
                                            <p:strVal val="#ppt_x"/>
                                          </p:val>
                                        </p:tav>
                                        <p:tav tm="100000">
                                          <p:val>
                                            <p:strVal val="#ppt_x"/>
                                          </p:val>
                                        </p:tav>
                                      </p:tavLst>
                                    </p:anim>
                                    <p:anim calcmode="lin" valueType="num">
                                      <p:cBhvr>
                                        <p:cTn id="81" dur="500" fill="hold"/>
                                        <p:tgtEl>
                                          <p:spTgt spid="56"/>
                                        </p:tgtEl>
                                        <p:attrNameLst>
                                          <p:attrName>ppt_y</p:attrName>
                                        </p:attrNameLst>
                                      </p:cBhvr>
                                      <p:tavLst>
                                        <p:tav tm="0">
                                          <p:val>
                                            <p:strVal val="#ppt_y+.1"/>
                                          </p:val>
                                        </p:tav>
                                        <p:tav tm="100000">
                                          <p:val>
                                            <p:strVal val="#ppt_y"/>
                                          </p:val>
                                        </p:tav>
                                      </p:tavLst>
                                    </p:anim>
                                  </p:childTnLst>
                                </p:cTn>
                              </p:par>
                            </p:childTnLst>
                          </p:cTn>
                        </p:par>
                        <p:par>
                          <p:cTn id="82" fill="hold">
                            <p:stCondLst>
                              <p:cond delay="6000"/>
                            </p:stCondLst>
                            <p:childTnLst>
                              <p:par>
                                <p:cTn id="83" presetID="42" presetClass="entr" presetSubtype="0" fill="hold" nodeType="afterEffect">
                                  <p:stCondLst>
                                    <p:cond delay="0"/>
                                  </p:stCondLst>
                                  <p:childTnLst>
                                    <p:set>
                                      <p:cBhvr>
                                        <p:cTn id="84" dur="1" fill="hold">
                                          <p:stCondLst>
                                            <p:cond delay="0"/>
                                          </p:stCondLst>
                                        </p:cTn>
                                        <p:tgtEl>
                                          <p:spTgt spid="59"/>
                                        </p:tgtEl>
                                        <p:attrNameLst>
                                          <p:attrName>style.visibility</p:attrName>
                                        </p:attrNameLst>
                                      </p:cBhvr>
                                      <p:to>
                                        <p:strVal val="visible"/>
                                      </p:to>
                                    </p:set>
                                    <p:animEffect transition="in" filter="fade">
                                      <p:cBhvr>
                                        <p:cTn id="85" dur="500"/>
                                        <p:tgtEl>
                                          <p:spTgt spid="59"/>
                                        </p:tgtEl>
                                      </p:cBhvr>
                                    </p:animEffect>
                                    <p:anim calcmode="lin" valueType="num">
                                      <p:cBhvr>
                                        <p:cTn id="86" dur="500" fill="hold"/>
                                        <p:tgtEl>
                                          <p:spTgt spid="59"/>
                                        </p:tgtEl>
                                        <p:attrNameLst>
                                          <p:attrName>ppt_x</p:attrName>
                                        </p:attrNameLst>
                                      </p:cBhvr>
                                      <p:tavLst>
                                        <p:tav tm="0">
                                          <p:val>
                                            <p:strVal val="#ppt_x"/>
                                          </p:val>
                                        </p:tav>
                                        <p:tav tm="100000">
                                          <p:val>
                                            <p:strVal val="#ppt_x"/>
                                          </p:val>
                                        </p:tav>
                                      </p:tavLst>
                                    </p:anim>
                                    <p:anim calcmode="lin" valueType="num">
                                      <p:cBhvr>
                                        <p:cTn id="87" dur="500" fill="hold"/>
                                        <p:tgtEl>
                                          <p:spTgt spid="59"/>
                                        </p:tgtEl>
                                        <p:attrNameLst>
                                          <p:attrName>ppt_y</p:attrName>
                                        </p:attrNameLst>
                                      </p:cBhvr>
                                      <p:tavLst>
                                        <p:tav tm="0">
                                          <p:val>
                                            <p:strVal val="#ppt_y+.1"/>
                                          </p:val>
                                        </p:tav>
                                        <p:tav tm="100000">
                                          <p:val>
                                            <p:strVal val="#ppt_y"/>
                                          </p:val>
                                        </p:tav>
                                      </p:tavLst>
                                    </p:anim>
                                  </p:childTnLst>
                                </p:cTn>
                              </p:par>
                            </p:childTnLst>
                          </p:cTn>
                        </p:par>
                        <p:par>
                          <p:cTn id="88" fill="hold">
                            <p:stCondLst>
                              <p:cond delay="6500"/>
                            </p:stCondLst>
                            <p:childTnLst>
                              <p:par>
                                <p:cTn id="89" presetID="42" presetClass="entr" presetSubtype="0" fill="hold" nodeType="afterEffect">
                                  <p:stCondLst>
                                    <p:cond delay="0"/>
                                  </p:stCondLst>
                                  <p:childTnLst>
                                    <p:set>
                                      <p:cBhvr>
                                        <p:cTn id="90" dur="1" fill="hold">
                                          <p:stCondLst>
                                            <p:cond delay="0"/>
                                          </p:stCondLst>
                                        </p:cTn>
                                        <p:tgtEl>
                                          <p:spTgt spid="62"/>
                                        </p:tgtEl>
                                        <p:attrNameLst>
                                          <p:attrName>style.visibility</p:attrName>
                                        </p:attrNameLst>
                                      </p:cBhvr>
                                      <p:to>
                                        <p:strVal val="visible"/>
                                      </p:to>
                                    </p:set>
                                    <p:animEffect transition="in" filter="fade">
                                      <p:cBhvr>
                                        <p:cTn id="91" dur="500"/>
                                        <p:tgtEl>
                                          <p:spTgt spid="62"/>
                                        </p:tgtEl>
                                      </p:cBhvr>
                                    </p:animEffect>
                                    <p:anim calcmode="lin" valueType="num">
                                      <p:cBhvr>
                                        <p:cTn id="92" dur="500" fill="hold"/>
                                        <p:tgtEl>
                                          <p:spTgt spid="62"/>
                                        </p:tgtEl>
                                        <p:attrNameLst>
                                          <p:attrName>ppt_x</p:attrName>
                                        </p:attrNameLst>
                                      </p:cBhvr>
                                      <p:tavLst>
                                        <p:tav tm="0">
                                          <p:val>
                                            <p:strVal val="#ppt_x"/>
                                          </p:val>
                                        </p:tav>
                                        <p:tav tm="100000">
                                          <p:val>
                                            <p:strVal val="#ppt_x"/>
                                          </p:val>
                                        </p:tav>
                                      </p:tavLst>
                                    </p:anim>
                                    <p:anim calcmode="lin" valueType="num">
                                      <p:cBhvr>
                                        <p:cTn id="93" dur="500" fill="hold"/>
                                        <p:tgtEl>
                                          <p:spTgt spid="62"/>
                                        </p:tgtEl>
                                        <p:attrNameLst>
                                          <p:attrName>ppt_y</p:attrName>
                                        </p:attrNameLst>
                                      </p:cBhvr>
                                      <p:tavLst>
                                        <p:tav tm="0">
                                          <p:val>
                                            <p:strVal val="#ppt_y+.1"/>
                                          </p:val>
                                        </p:tav>
                                        <p:tav tm="100000">
                                          <p:val>
                                            <p:strVal val="#ppt_y"/>
                                          </p:val>
                                        </p:tav>
                                      </p:tavLst>
                                    </p:anim>
                                  </p:childTnLst>
                                </p:cTn>
                              </p:par>
                            </p:childTnLst>
                          </p:cTn>
                        </p:par>
                        <p:par>
                          <p:cTn id="94" fill="hold">
                            <p:stCondLst>
                              <p:cond delay="7000"/>
                            </p:stCondLst>
                            <p:childTnLst>
                              <p:par>
                                <p:cTn id="95" presetID="42" presetClass="entr" presetSubtype="0" fill="hold" nodeType="afterEffect">
                                  <p:stCondLst>
                                    <p:cond delay="0"/>
                                  </p:stCondLst>
                                  <p:childTnLst>
                                    <p:set>
                                      <p:cBhvr>
                                        <p:cTn id="96" dur="1" fill="hold">
                                          <p:stCondLst>
                                            <p:cond delay="0"/>
                                          </p:stCondLst>
                                        </p:cTn>
                                        <p:tgtEl>
                                          <p:spTgt spid="4097"/>
                                        </p:tgtEl>
                                        <p:attrNameLst>
                                          <p:attrName>style.visibility</p:attrName>
                                        </p:attrNameLst>
                                      </p:cBhvr>
                                      <p:to>
                                        <p:strVal val="visible"/>
                                      </p:to>
                                    </p:set>
                                    <p:animEffect transition="in" filter="fade">
                                      <p:cBhvr>
                                        <p:cTn id="97" dur="500"/>
                                        <p:tgtEl>
                                          <p:spTgt spid="4097"/>
                                        </p:tgtEl>
                                      </p:cBhvr>
                                    </p:animEffect>
                                    <p:anim calcmode="lin" valueType="num">
                                      <p:cBhvr>
                                        <p:cTn id="98" dur="500" fill="hold"/>
                                        <p:tgtEl>
                                          <p:spTgt spid="4097"/>
                                        </p:tgtEl>
                                        <p:attrNameLst>
                                          <p:attrName>ppt_x</p:attrName>
                                        </p:attrNameLst>
                                      </p:cBhvr>
                                      <p:tavLst>
                                        <p:tav tm="0">
                                          <p:val>
                                            <p:strVal val="#ppt_x"/>
                                          </p:val>
                                        </p:tav>
                                        <p:tav tm="100000">
                                          <p:val>
                                            <p:strVal val="#ppt_x"/>
                                          </p:val>
                                        </p:tav>
                                      </p:tavLst>
                                    </p:anim>
                                    <p:anim calcmode="lin" valueType="num">
                                      <p:cBhvr>
                                        <p:cTn id="99" dur="500" fill="hold"/>
                                        <p:tgtEl>
                                          <p:spTgt spid="409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898</TotalTime>
  <Words>2262</Words>
  <Application>Microsoft Office PowerPoint</Application>
  <PresentationFormat>Custom</PresentationFormat>
  <Paragraphs>185</Paragraphs>
  <Slides>23</Slides>
  <Notes>23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23</vt:i4>
      </vt:variant>
    </vt:vector>
  </HeadingPairs>
  <TitlesOfParts>
    <vt:vector size="31" baseType="lpstr">
      <vt:lpstr>Arial</vt:lpstr>
      <vt:lpstr>Calibri</vt:lpstr>
      <vt:lpstr>Oswald</vt:lpstr>
      <vt:lpstr>Aptos</vt:lpstr>
      <vt:lpstr>Oswald Bold</vt:lpstr>
      <vt:lpstr>Wingdings</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Platinum Navy And Peach Geometric IT Solutions And Technology Presentation </dc:title>
  <cp:lastModifiedBy>HuyHoangIT</cp:lastModifiedBy>
  <cp:revision>2</cp:revision>
  <dcterms:created xsi:type="dcterms:W3CDTF">2006-08-16T00:00:00Z</dcterms:created>
  <dcterms:modified xsi:type="dcterms:W3CDTF">2024-05-23T14:01:07Z</dcterms:modified>
  <dc:identifier>DAGF0r5JOv8</dc:identifie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efa4170-0d19-0005-0004-bc88714345d2_Enabled">
    <vt:lpwstr>true</vt:lpwstr>
  </property>
  <property fmtid="{D5CDD505-2E9C-101B-9397-08002B2CF9AE}" pid="3" name="MSIP_Label_defa4170-0d19-0005-0004-bc88714345d2_SetDate">
    <vt:lpwstr>2024-05-21T03:02:45Z</vt:lpwstr>
  </property>
  <property fmtid="{D5CDD505-2E9C-101B-9397-08002B2CF9AE}" pid="4" name="MSIP_Label_defa4170-0d19-0005-0004-bc88714345d2_Method">
    <vt:lpwstr>Standard</vt:lpwstr>
  </property>
  <property fmtid="{D5CDD505-2E9C-101B-9397-08002B2CF9AE}" pid="5" name="MSIP_Label_defa4170-0d19-0005-0004-bc88714345d2_Name">
    <vt:lpwstr>defa4170-0d19-0005-0004-bc88714345d2</vt:lpwstr>
  </property>
  <property fmtid="{D5CDD505-2E9C-101B-9397-08002B2CF9AE}" pid="6" name="MSIP_Label_defa4170-0d19-0005-0004-bc88714345d2_SiteId">
    <vt:lpwstr>5b95d52c-bb47-455d-9585-dea6ab36978a</vt:lpwstr>
  </property>
  <property fmtid="{D5CDD505-2E9C-101B-9397-08002B2CF9AE}" pid="7" name="MSIP_Label_defa4170-0d19-0005-0004-bc88714345d2_ActionId">
    <vt:lpwstr>86af6196-6eba-4510-893b-672820819e7a</vt:lpwstr>
  </property>
  <property fmtid="{D5CDD505-2E9C-101B-9397-08002B2CF9AE}" pid="8" name="MSIP_Label_defa4170-0d19-0005-0004-bc88714345d2_ContentBits">
    <vt:lpwstr>0</vt:lpwstr>
  </property>
</Properties>
</file>